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9.xml" ContentType="application/vnd.openxmlformats-officedocument.presentationml.slideMaster+xml"/>
  <Override PartName="/ppt/slideMasters/slideMaster26.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26.xml" ContentType="application/vnd.openxmlformats-officedocument.theme+xml"/>
  <Override PartName="/ppt/theme/theme1.xml" ContentType="application/vnd.openxmlformats-officedocument.theme+xml"/>
  <Override PartName="/ppt/theme/theme27.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_rels/theme26.xml.rels" ContentType="application/vnd.openxmlformats-package.relationships+xml"/>
  <Override PartName="/ppt/theme/_rels/theme5.xml.rels" ContentType="application/vnd.openxmlformats-package.relationships+xml"/>
  <Override PartName="/ppt/theme/_rels/theme1.xml.rels" ContentType="application/vnd.openxmlformats-package.relationships+xml"/>
  <Override PartName="/ppt/theme/_rels/theme2.xml.rels" ContentType="application/vnd.openxmlformats-package.relationships+xml"/>
  <Override PartName="/ppt/theme/_rels/theme3.xml.rels" ContentType="application/vnd.openxmlformats-package.relationships+xml"/>
  <Override PartName="/ppt/theme/_rels/theme4.xml.rels" ContentType="application/vnd.openxmlformats-package.relationships+xml"/>
  <Override PartName="/ppt/theme/_rels/theme6.xml.rels" ContentType="application/vnd.openxmlformats-package.relationships+xml"/>
  <Override PartName="/ppt/theme/_rels/theme7.xml.rels" ContentType="application/vnd.openxmlformats-package.relationships+xml"/>
  <Override PartName="/ppt/theme/_rels/theme8.xml.rels" ContentType="application/vnd.openxmlformats-package.relationships+xml"/>
  <Override PartName="/ppt/theme/_rels/theme9.xml.rels" ContentType="application/vnd.openxmlformats-package.relationships+xml"/>
  <Override PartName="/ppt/theme/_rels/theme10.xml.rels" ContentType="application/vnd.openxmlformats-package.relationships+xml"/>
  <Override PartName="/ppt/theme/_rels/theme11.xml.rels" ContentType="application/vnd.openxmlformats-package.relationships+xml"/>
  <Override PartName="/ppt/theme/_rels/theme12.xml.rels" ContentType="application/vnd.openxmlformats-package.relationships+xml"/>
  <Override PartName="/ppt/theme/_rels/theme13.xml.rels" ContentType="application/vnd.openxmlformats-package.relationships+xml"/>
  <Override PartName="/ppt/theme/_rels/theme14.xml.rels" ContentType="application/vnd.openxmlformats-package.relationships+xml"/>
  <Override PartName="/ppt/theme/_rels/theme15.xml.rels" ContentType="application/vnd.openxmlformats-package.relationships+xml"/>
  <Override PartName="/ppt/theme/_rels/theme16.xml.rels" ContentType="application/vnd.openxmlformats-package.relationships+xml"/>
  <Override PartName="/ppt/theme/_rels/theme17.xml.rels" ContentType="application/vnd.openxmlformats-package.relationships+xml"/>
  <Override PartName="/ppt/theme/_rels/theme18.xml.rels" ContentType="application/vnd.openxmlformats-package.relationships+xml"/>
  <Override PartName="/ppt/theme/_rels/theme21.xml.rels" ContentType="application/vnd.openxmlformats-package.relationships+xml"/>
  <Override PartName="/ppt/theme/_rels/theme22.xml.rels" ContentType="application/vnd.openxmlformats-package.relationships+xml"/>
  <Override PartName="/ppt/theme/_rels/theme23.xml.rels" ContentType="application/vnd.openxmlformats-package.relationships+xml"/>
  <Override PartName="/ppt/theme/_rels/theme24.xml.rels" ContentType="application/vnd.openxmlformats-package.relationships+xml"/>
  <Override PartName="/ppt/theme/_rels/theme25.xml.rels" ContentType="application/vnd.openxmlformats-package.relationships+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media/image28.png" ContentType="image/png"/>
  <Override PartName="/ppt/media/image1.jpeg" ContentType="image/jpeg"/>
  <Override PartName="/ppt/media/image3.png" ContentType="image/png"/>
  <Override PartName="/ppt/media/image38.png" ContentType="image/png"/>
  <Override PartName="/ppt/media/image2.jpeg" ContentType="image/jpeg"/>
  <Override PartName="/ppt/media/image8.png" ContentType="image/png"/>
  <Override PartName="/ppt/media/image4.png" ContentType="image/png"/>
  <Override PartName="/ppt/media/image5.png" ContentType="image/png"/>
  <Override PartName="/ppt/media/image6.png" ContentType="image/png"/>
  <Override PartName="/ppt/media/image7.png" ContentType="image/png"/>
  <Override PartName="/ppt/media/image9.png" ContentType="image/png"/>
  <Override PartName="/ppt/media/image10.png" ContentType="image/png"/>
  <Override PartName="/ppt/media/image11.jpeg" ContentType="image/jpe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9.png" ContentType="image/png"/>
  <Override PartName="/ppt/media/image40.png" ContentType="image/png"/>
  <Override PartName="/ppt/media/image41.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Lst>
  <p:notesMasterIdLst>
    <p:notesMasterId r:id="rId28"/>
  </p:notes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Lst>
  <p:sldSz cx="9144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notesMaster" Target="notesMasters/notesMaster1.xml"/><Relationship Id="rId29" Type="http://schemas.openxmlformats.org/officeDocument/2006/relationships/slide" Target="slides/slide1.xml"/><Relationship Id="rId30" Type="http://schemas.openxmlformats.org/officeDocument/2006/relationships/slide" Target="slides/slide2.xml"/><Relationship Id="rId31" Type="http://schemas.openxmlformats.org/officeDocument/2006/relationships/slide" Target="slides/slide3.xml"/><Relationship Id="rId32" Type="http://schemas.openxmlformats.org/officeDocument/2006/relationships/slide" Target="slides/slide4.xml"/><Relationship Id="rId33" Type="http://schemas.openxmlformats.org/officeDocument/2006/relationships/slide" Target="slides/slide5.xml"/><Relationship Id="rId34" Type="http://schemas.openxmlformats.org/officeDocument/2006/relationships/slide" Target="slides/slide6.xml"/><Relationship Id="rId35" Type="http://schemas.openxmlformats.org/officeDocument/2006/relationships/slide" Target="slides/slide7.xml"/><Relationship Id="rId36" Type="http://schemas.openxmlformats.org/officeDocument/2006/relationships/slide" Target="slides/slide8.xml"/><Relationship Id="rId37" Type="http://schemas.openxmlformats.org/officeDocument/2006/relationships/slide" Target="slides/slide9.xml"/><Relationship Id="rId38" Type="http://schemas.openxmlformats.org/officeDocument/2006/relationships/slide" Target="slides/slide10.xml"/><Relationship Id="rId39" Type="http://schemas.openxmlformats.org/officeDocument/2006/relationships/slide" Target="slides/slide11.xml"/><Relationship Id="rId40" Type="http://schemas.openxmlformats.org/officeDocument/2006/relationships/slide" Target="slides/slide12.xml"/><Relationship Id="rId41" Type="http://schemas.openxmlformats.org/officeDocument/2006/relationships/slide" Target="slides/slide13.xml"/><Relationship Id="rId42" Type="http://schemas.openxmlformats.org/officeDocument/2006/relationships/slide" Target="slides/slide14.xml"/><Relationship Id="rId43" Type="http://schemas.openxmlformats.org/officeDocument/2006/relationships/slide" Target="slides/slide15.xml"/><Relationship Id="rId44" Type="http://schemas.openxmlformats.org/officeDocument/2006/relationships/slide" Target="slides/slide16.xml"/><Relationship Id="rId45" Type="http://schemas.openxmlformats.org/officeDocument/2006/relationships/slide" Target="slides/slide17.xml"/><Relationship Id="rId46" Type="http://schemas.openxmlformats.org/officeDocument/2006/relationships/slide" Target="slides/slide18.xml"/><Relationship Id="rId47" Type="http://schemas.openxmlformats.org/officeDocument/2006/relationships/slide" Target="slides/slide19.xml"/><Relationship Id="rId48" Type="http://schemas.openxmlformats.org/officeDocument/2006/relationships/slide" Target="slides/slide20.xml"/><Relationship Id="rId49" Type="http://schemas.openxmlformats.org/officeDocument/2006/relationships/slide" Target="slides/slide21.xml"/><Relationship Id="rId50" Type="http://schemas.openxmlformats.org/officeDocument/2006/relationships/slide" Target="slides/slide22.xml"/><Relationship Id="rId51" Type="http://schemas.openxmlformats.org/officeDocument/2006/relationships/slide" Target="slides/slide23.xml"/><Relationship Id="rId52" Type="http://schemas.openxmlformats.org/officeDocument/2006/relationships/slide" Target="slides/slide24.xml"/><Relationship Id="rId53" Type="http://schemas.openxmlformats.org/officeDocument/2006/relationships/slide" Target="slides/slide25.xml"/><Relationship Id="rId54" Type="http://schemas.openxmlformats.org/officeDocument/2006/relationships/slide" Target="slides/slide26.xml"/><Relationship Id="rId55" Type="http://schemas.openxmlformats.org/officeDocument/2006/relationships/slide" Target="slides/slide27.xml"/><Relationship Id="rId56" Type="http://schemas.openxmlformats.org/officeDocument/2006/relationships/slide" Target="slides/slide28.xml"/><Relationship Id="rId57" Type="http://schemas.openxmlformats.org/officeDocument/2006/relationships/slide" Target="slides/slide29.xml"/><Relationship Id="rId58" Type="http://schemas.openxmlformats.org/officeDocument/2006/relationships/slide" Target="slides/slide30.xml"/><Relationship Id="rId59" Type="http://schemas.openxmlformats.org/officeDocument/2006/relationships/slide" Target="slides/slide31.xml"/><Relationship Id="rId60" Type="http://schemas.openxmlformats.org/officeDocument/2006/relationships/slide" Target="slides/slide32.xml"/><Relationship Id="rId61" Type="http://schemas.openxmlformats.org/officeDocument/2006/relationships/slide" Target="slides/slide33.xml"/><Relationship Id="rId62" Type="http://schemas.openxmlformats.org/officeDocument/2006/relationships/slide" Target="slides/slide34.xml"/><Relationship Id="rId6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26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265"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266" name="PlaceHolder 4"/>
          <p:cNvSpPr>
            <a:spLocks noGrp="1"/>
          </p:cNvSpPr>
          <p:nvPr>
            <p:ph type="dt" idx="76"/>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67" name="PlaceHolder 5"/>
          <p:cNvSpPr>
            <a:spLocks noGrp="1"/>
          </p:cNvSpPr>
          <p:nvPr>
            <p:ph type="ftr" idx="77"/>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8" name="PlaceHolder 6"/>
          <p:cNvSpPr>
            <a:spLocks noGrp="1"/>
          </p:cNvSpPr>
          <p:nvPr>
            <p:ph type="sldNum" idx="78"/>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5CA058F7-5A3E-4D29-8BEC-4035FDADEA9D}"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647640" y="785520"/>
            <a:ext cx="5180760" cy="2121120"/>
          </a:xfrm>
          <a:prstGeom prst="rect">
            <a:avLst/>
          </a:prstGeom>
          <a:ln w="0">
            <a:noFill/>
          </a:ln>
        </p:spPr>
      </p:sp>
      <p:sp>
        <p:nvSpPr>
          <p:cNvPr id="369" name="PlaceHolder 2"/>
          <p:cNvSpPr>
            <a:spLocks noGrp="1"/>
          </p:cNvSpPr>
          <p:nvPr>
            <p:ph type="body"/>
          </p:nvPr>
        </p:nvSpPr>
        <p:spPr>
          <a:xfrm>
            <a:off x="647640" y="3025440"/>
            <a:ext cx="5180760" cy="2474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70" name="PlaceHolder 3"/>
          <p:cNvSpPr>
            <a:spLocks noGrp="1"/>
          </p:cNvSpPr>
          <p:nvPr>
            <p:ph type="sldNum" idx="79"/>
          </p:nvPr>
        </p:nvSpPr>
        <p:spPr>
          <a:xfrm>
            <a:off x="3668760" y="5970960"/>
            <a:ext cx="2805840" cy="3146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A1EA825-7B51-4801-9C1D-1EFE8B86A24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7B7DEF7-C947-484F-BF79-6CD5AEE67FFE}"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7AA64D26-E2DE-4CF1-9653-D5D2CE0A56A8}"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6F51049A-F055-4FC7-AE9E-A52A46200817}"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ACBEA9D8-D9BC-4B1D-A21E-3E757C6401E0}" type="slidenum">
              <a:t>&lt;#&gt;</a:t>
            </a:fld>
          </a:p>
        </p:txBody>
      </p:sp>
      <p:sp>
        <p:nvSpPr>
          <p:cNvPr id="7" name="PlaceHolder 6"/>
          <p:cNvSpPr>
            <a:spLocks noGrp="1"/>
          </p:cNvSpPr>
          <p:nvPr>
            <p:ph type="dt" idx="36"/>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DC3550EB-A7EC-4793-A560-443003BE3B7C}"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8F51E547-F3A3-489E-BFB0-7762F007B846}" type="slidenum">
              <a:t>&lt;#&gt;</a:t>
            </a:fld>
          </a:p>
        </p:txBody>
      </p:sp>
      <p:sp>
        <p:nvSpPr>
          <p:cNvPr id="5" name="PlaceHolder 4"/>
          <p:cNvSpPr>
            <a:spLocks noGrp="1"/>
          </p:cNvSpPr>
          <p:nvPr>
            <p:ph type="dt" idx="42"/>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88D9B5AE-CCF4-436C-ADEC-8A19294A9534}" type="slidenum">
              <a:t>&lt;#&gt;</a:t>
            </a:fld>
          </a:p>
        </p:txBody>
      </p:sp>
      <p:sp>
        <p:nvSpPr>
          <p:cNvPr id="4" name="PlaceHolder 3"/>
          <p:cNvSpPr>
            <a:spLocks noGrp="1"/>
          </p:cNvSpPr>
          <p:nvPr>
            <p:ph type="dt" idx="4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BACA2013-A962-4168-81FA-97E3EE0D9C2F}"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7BBE1026-DFF3-4EDE-B18A-182E2CC3806A}"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_">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ADB516E8-9DC6-4751-AC36-003A8734527B}" type="slidenum">
              <a:t>&lt;#&gt;</a:t>
            </a:fld>
          </a:p>
        </p:txBody>
      </p:sp>
      <p:sp>
        <p:nvSpPr>
          <p:cNvPr id="6" name="PlaceHolder 5"/>
          <p:cNvSpPr>
            <a:spLocks noGrp="1"/>
          </p:cNvSpPr>
          <p:nvPr>
            <p:ph type="dt" idx="5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anoramic Picture with Caption">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729C909-EDFB-4B8D-82BD-A5F70F1B94F8}"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Master4-Layout7-blank-Blank">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1C92F415-64DB-4AA4-B8AA-ACF66D24A396}" type="slidenum">
              <a:t>&lt;#&gt;</a:t>
            </a:fld>
          </a:p>
        </p:txBody>
      </p:sp>
      <p:sp>
        <p:nvSpPr>
          <p:cNvPr id="7" name="PlaceHolder 6"/>
          <p:cNvSpPr>
            <a:spLocks noGrp="1"/>
          </p:cNvSpPr>
          <p:nvPr>
            <p:ph type="dt" idx="57"/>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9"/>
          </p:nvPr>
        </p:nvSpPr>
        <p:spPr/>
        <p:txBody>
          <a:bodyPr/>
          <a:p>
            <a:fld id="{056101AF-BCE7-405B-8095-39BE469D5196}" type="slidenum">
              <a:t>&lt;#&gt;</a:t>
            </a:fld>
          </a:p>
        </p:txBody>
      </p:sp>
      <p:sp>
        <p:nvSpPr>
          <p:cNvPr id="4" name="PlaceHolder 3"/>
          <p:cNvSpPr>
            <a:spLocks noGrp="1"/>
          </p:cNvSpPr>
          <p:nvPr>
            <p:ph type="dt" idx="60"/>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_">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p>
            <a:r>
              <a:t>Footer</a:t>
            </a:r>
          </a:p>
        </p:txBody>
      </p:sp>
      <p:sp>
        <p:nvSpPr>
          <p:cNvPr id="3" name="PlaceHolder 2"/>
          <p:cNvSpPr>
            <a:spLocks noGrp="1"/>
          </p:cNvSpPr>
          <p:nvPr>
            <p:ph type="sldNum" idx="62"/>
          </p:nvPr>
        </p:nvSpPr>
        <p:spPr/>
        <p:txBody>
          <a:bodyPr/>
          <a:p>
            <a:fld id="{281278EF-B17C-446E-BDEE-5E56A55679EC}" type="slidenum">
              <a:t>&lt;#&gt;</a:t>
            </a:fld>
          </a:p>
        </p:txBody>
      </p:sp>
      <p:sp>
        <p:nvSpPr>
          <p:cNvPr id="4" name="PlaceHolder 3"/>
          <p:cNvSpPr>
            <a:spLocks noGrp="1"/>
          </p:cNvSpPr>
          <p:nvPr>
            <p:ph type="dt" idx="63"/>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__">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5"/>
          </p:nvPr>
        </p:nvSpPr>
        <p:spPr/>
        <p:txBody>
          <a:bodyPr/>
          <a:p>
            <a:fld id="{280F98C7-9303-4D9E-9795-E8654E41AA7B}" type="slidenum">
              <a:t>&lt;#&gt;</a:t>
            </a:fld>
          </a:p>
        </p:txBody>
      </p:sp>
      <p:sp>
        <p:nvSpPr>
          <p:cNvPr id="4" name="PlaceHolder 3"/>
          <p:cNvSpPr>
            <a:spLocks noGrp="1"/>
          </p:cNvSpPr>
          <p:nvPr>
            <p:ph type="dt" idx="6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___">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p>
            <a:r>
              <a:t>Footer</a:t>
            </a:r>
          </a:p>
        </p:txBody>
      </p:sp>
      <p:sp>
        <p:nvSpPr>
          <p:cNvPr id="3" name="PlaceHolder 2"/>
          <p:cNvSpPr>
            <a:spLocks noGrp="1"/>
          </p:cNvSpPr>
          <p:nvPr>
            <p:ph type="sldNum" idx="68"/>
          </p:nvPr>
        </p:nvSpPr>
        <p:spPr/>
        <p:txBody>
          <a:bodyPr/>
          <a:p>
            <a:fld id="{AEA956B4-5AEA-4CAD-9317-C7182DE65060}" type="slidenum">
              <a:t>&lt;#&gt;</a:t>
            </a:fld>
          </a:p>
        </p:txBody>
      </p:sp>
      <p:sp>
        <p:nvSpPr>
          <p:cNvPr id="4" name="PlaceHolder 3"/>
          <p:cNvSpPr>
            <a:spLocks noGrp="1"/>
          </p:cNvSpPr>
          <p:nvPr>
            <p:ph type="dt" idx="69"/>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____">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p>
            <a:r>
              <a:t>Footer</a:t>
            </a:r>
          </a:p>
        </p:txBody>
      </p:sp>
      <p:sp>
        <p:nvSpPr>
          <p:cNvPr id="3" name="PlaceHolder 2"/>
          <p:cNvSpPr>
            <a:spLocks noGrp="1"/>
          </p:cNvSpPr>
          <p:nvPr>
            <p:ph type="sldNum" idx="71"/>
          </p:nvPr>
        </p:nvSpPr>
        <p:spPr/>
        <p:txBody>
          <a:bodyPr/>
          <a:p>
            <a:fld id="{93BC8FA3-A016-4AC8-B1EE-349CCA55BDE0}" type="slidenum">
              <a:t>&lt;#&gt;</a:t>
            </a:fld>
          </a:p>
        </p:txBody>
      </p:sp>
      <p:sp>
        <p:nvSpPr>
          <p:cNvPr id="4" name="PlaceHolder 3"/>
          <p:cNvSpPr>
            <a:spLocks noGrp="1"/>
          </p:cNvSpPr>
          <p:nvPr>
            <p:ph type="dt" idx="72"/>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_____">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p>
            <a:r>
              <a:t>Footer</a:t>
            </a:r>
          </a:p>
        </p:txBody>
      </p:sp>
      <p:sp>
        <p:nvSpPr>
          <p:cNvPr id="3" name="PlaceHolder 2"/>
          <p:cNvSpPr>
            <a:spLocks noGrp="1"/>
          </p:cNvSpPr>
          <p:nvPr>
            <p:ph type="sldNum" idx="74"/>
          </p:nvPr>
        </p:nvSpPr>
        <p:spPr/>
        <p:txBody>
          <a:bodyPr/>
          <a:p>
            <a:fld id="{C1A68238-98FE-4701-B32E-9C5B83322F8C}" type="slidenum">
              <a:t>&lt;#&gt;</a:t>
            </a:fld>
          </a:p>
        </p:txBody>
      </p:sp>
      <p:sp>
        <p:nvSpPr>
          <p:cNvPr id="4" name="PlaceHolder 3"/>
          <p:cNvSpPr>
            <a:spLocks noGrp="1"/>
          </p:cNvSpPr>
          <p:nvPr>
            <p:ph type="dt" idx="7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aption">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CF2142F1-C3E1-448F-9115-B6B48E7AD081}"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with Caption">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D8216567-203B-4CC0-851E-BAD53681D12F}"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ame Card">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1D0E0598-815E-4DAE-BC4D-4CE6B1619E2D}"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Name Card">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7A0233E5-6149-4807-9940-50F7B02D9743}"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rue or Fals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72779921-6642-4C57-B962-AAF232A337DA}"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BA0738DE-FBAB-48A2-91E4-F12F98093FAD}"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B434F052-4DEB-4D9B-A038-6357FD9AED4E}"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6.png"/><Relationship Id="rId9"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7.png"/><Relationship Id="rId3" Type="http://schemas.openxmlformats.org/officeDocument/2006/relationships/hyperlink" Target="https://gamma.app/?utm_source=made-with-gamma" TargetMode="External"/><Relationship Id="rId4" Type="http://schemas.openxmlformats.org/officeDocument/2006/relationships/image" Target="../media/image8.png"/><Relationship Id="rId5"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26.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png"/><Relationship Id="rId6"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0" name="Group 6"/>
          <p:cNvGrpSpPr/>
          <p:nvPr/>
        </p:nvGrpSpPr>
        <p:grpSpPr>
          <a:xfrm>
            <a:off x="0" y="0"/>
            <a:ext cx="9151920" cy="6857280"/>
            <a:chOff x="0" y="0"/>
            <a:chExt cx="9151920" cy="6857280"/>
          </a:xfrm>
        </p:grpSpPr>
        <p:pic>
          <p:nvPicPr>
            <p:cNvPr id="1" name="Picture 7" descr="SD-PanelContent.png"/>
            <p:cNvPicPr/>
            <p:nvPr/>
          </p:nvPicPr>
          <p:blipFill>
            <a:blip r:embed="rId3"/>
            <a:stretch/>
          </p:blipFill>
          <p:spPr>
            <a:xfrm>
              <a:off x="0" y="0"/>
              <a:ext cx="9143280" cy="6857280"/>
            </a:xfrm>
            <a:prstGeom prst="rect">
              <a:avLst/>
            </a:prstGeom>
            <a:ln w="0">
              <a:noFill/>
            </a:ln>
          </p:spPr>
        </p:pic>
        <p:sp>
          <p:nvSpPr>
            <p:cNvPr id="2"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3"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4"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grpSp>
        <p:nvGrpSpPr>
          <p:cNvPr id="5" name="Group 17"/>
          <p:cNvGrpSpPr/>
          <p:nvPr/>
        </p:nvGrpSpPr>
        <p:grpSpPr>
          <a:xfrm>
            <a:off x="0" y="0"/>
            <a:ext cx="9144000" cy="6857280"/>
            <a:chOff x="0" y="0"/>
            <a:chExt cx="9144000" cy="6857280"/>
          </a:xfrm>
        </p:grpSpPr>
        <p:pic>
          <p:nvPicPr>
            <p:cNvPr id="6" name="Picture 7" descr="SD-PanelTitle-R1.png"/>
            <p:cNvPicPr/>
            <p:nvPr/>
          </p:nvPicPr>
          <p:blipFill>
            <a:blip r:embed="rId6"/>
            <a:stretch/>
          </p:blipFill>
          <p:spPr>
            <a:xfrm>
              <a:off x="0" y="0"/>
              <a:ext cx="9143280" cy="6857280"/>
            </a:xfrm>
            <a:prstGeom prst="rect">
              <a:avLst/>
            </a:prstGeom>
            <a:ln w="0">
              <a:noFill/>
            </a:ln>
          </p:spPr>
        </p:pic>
        <p:sp>
          <p:nvSpPr>
            <p:cNvPr id="7" name="Rectangle 10"/>
            <p:cNvSpPr/>
            <p:nvPr/>
          </p:nvSpPr>
          <p:spPr>
            <a:xfrm>
              <a:off x="1515600" y="1520280"/>
              <a:ext cx="6112080" cy="381780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8" name="Picture 11" descr="HDRibbonTitle-UniformTrim.png"/>
            <p:cNvPicPr/>
            <p:nvPr/>
          </p:nvPicPr>
          <p:blipFill>
            <a:blip r:embed="rId7"/>
            <a:srcRect l="0" t="0" r="47961" b="0"/>
            <a:stretch/>
          </p:blipFill>
          <p:spPr>
            <a:xfrm>
              <a:off x="0" y="3128400"/>
              <a:ext cx="1663560" cy="612000"/>
            </a:xfrm>
            <a:prstGeom prst="rect">
              <a:avLst/>
            </a:prstGeom>
            <a:ln w="0">
              <a:noFill/>
            </a:ln>
          </p:spPr>
        </p:pic>
        <p:pic>
          <p:nvPicPr>
            <p:cNvPr id="9" name="Picture 12" descr="HDRibbonTitle-UniformTrim.png"/>
            <p:cNvPicPr/>
            <p:nvPr/>
          </p:nvPicPr>
          <p:blipFill>
            <a:blip r:embed="rId8"/>
            <a:srcRect l="0" t="0" r="47961" b="0"/>
            <a:stretch/>
          </p:blipFill>
          <p:spPr>
            <a:xfrm>
              <a:off x="7480440" y="3128400"/>
              <a:ext cx="1663560" cy="612000"/>
            </a:xfrm>
            <a:prstGeom prst="rect">
              <a:avLst/>
            </a:prstGeom>
            <a:ln w="0">
              <a:noFill/>
            </a:ln>
          </p:spPr>
        </p:pic>
      </p:grpSp>
      <p:cxnSp>
        <p:nvCxnSpPr>
          <p:cNvPr id="10" name="Straight Connector 14"/>
          <p:cNvCxnSpPr/>
          <p:nvPr/>
        </p:nvCxnSpPr>
        <p:spPr>
          <a:xfrm>
            <a:off x="2019600" y="3471120"/>
            <a:ext cx="5113800" cy="720"/>
          </a:xfrm>
          <a:prstGeom prst="straightConnector1">
            <a:avLst/>
          </a:prstGeom>
          <a:ln cap="rnd" w="0">
            <a:solidFill>
              <a:srgbClr val="83992a"/>
            </a:solidFill>
          </a:ln>
        </p:spPr>
      </p:cxnSp>
      <p:sp>
        <p:nvSpPr>
          <p:cNvPr id="11"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 name="PlaceHolder 2"/>
          <p:cNvSpPr>
            <a:spLocks noGrp="1"/>
          </p:cNvSpPr>
          <p:nvPr>
            <p:ph type="ftr" idx="1"/>
          </p:nvPr>
        </p:nvSpPr>
        <p:spPr>
          <a:xfrm>
            <a:off x="1922040" y="5054760"/>
            <a:ext cx="406404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 name="PlaceHolder 3"/>
          <p:cNvSpPr>
            <a:spLocks noGrp="1"/>
          </p:cNvSpPr>
          <p:nvPr>
            <p:ph type="sldNum" idx="2"/>
          </p:nvPr>
        </p:nvSpPr>
        <p:spPr>
          <a:xfrm>
            <a:off x="6817320" y="5054760"/>
            <a:ext cx="412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56E2D86B-B8C9-443A-8361-2AE47CFF41D7}"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4" name="PlaceHolder 4"/>
          <p:cNvSpPr>
            <a:spLocks noGrp="1"/>
          </p:cNvSpPr>
          <p:nvPr>
            <p:ph type="dt" idx="3"/>
          </p:nvPr>
        </p:nvSpPr>
        <p:spPr>
          <a:xfrm>
            <a:off x="6065280" y="5054760"/>
            <a:ext cx="6724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9"/>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91" name="Group 6"/>
          <p:cNvGrpSpPr/>
          <p:nvPr/>
        </p:nvGrpSpPr>
        <p:grpSpPr>
          <a:xfrm>
            <a:off x="0" y="0"/>
            <a:ext cx="9151920" cy="6857280"/>
            <a:chOff x="0" y="0"/>
            <a:chExt cx="9151920" cy="6857280"/>
          </a:xfrm>
        </p:grpSpPr>
        <p:pic>
          <p:nvPicPr>
            <p:cNvPr id="92" name="Picture 7" descr="SD-PanelContent.png"/>
            <p:cNvPicPr/>
            <p:nvPr/>
          </p:nvPicPr>
          <p:blipFill>
            <a:blip r:embed="rId3"/>
            <a:stretch/>
          </p:blipFill>
          <p:spPr>
            <a:xfrm>
              <a:off x="0" y="0"/>
              <a:ext cx="9143280" cy="6857280"/>
            </a:xfrm>
            <a:prstGeom prst="rect">
              <a:avLst/>
            </a:prstGeom>
            <a:ln w="0">
              <a:noFill/>
            </a:ln>
          </p:spPr>
        </p:pic>
        <p:sp>
          <p:nvSpPr>
            <p:cNvPr id="93"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94"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95"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96" name="Straight Connector 6"/>
          <p:cNvCxnSpPr/>
          <p:nvPr/>
        </p:nvCxnSpPr>
        <p:spPr>
          <a:xfrm>
            <a:off x="1278360" y="2356200"/>
            <a:ext cx="6596280" cy="720"/>
          </a:xfrm>
          <a:prstGeom prst="straightConnector1">
            <a:avLst/>
          </a:prstGeom>
          <a:ln cap="rnd" w="0">
            <a:solidFill>
              <a:srgbClr val="83992a"/>
            </a:solidFill>
          </a:ln>
        </p:spPr>
      </p:cxnSp>
      <p:sp>
        <p:nvSpPr>
          <p:cNvPr id="9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8"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9" name="PlaceHolder 3"/>
          <p:cNvSpPr>
            <a:spLocks noGrp="1"/>
          </p:cNvSpPr>
          <p:nvPr>
            <p:ph type="ftr" idx="28"/>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0" name="PlaceHolder 4"/>
          <p:cNvSpPr>
            <a:spLocks noGrp="1"/>
          </p:cNvSpPr>
          <p:nvPr>
            <p:ph type="sldNum" idx="29"/>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DB2AC3DA-0614-4D01-98FE-4B623E32373E}"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01" name="PlaceHolder 5"/>
          <p:cNvSpPr>
            <a:spLocks noGrp="1"/>
          </p:cNvSpPr>
          <p:nvPr>
            <p:ph type="dt" idx="30"/>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6"/>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04" name="Group 6"/>
          <p:cNvGrpSpPr/>
          <p:nvPr/>
        </p:nvGrpSpPr>
        <p:grpSpPr>
          <a:xfrm>
            <a:off x="0" y="0"/>
            <a:ext cx="9151920" cy="6857280"/>
            <a:chOff x="0" y="0"/>
            <a:chExt cx="9151920" cy="6857280"/>
          </a:xfrm>
        </p:grpSpPr>
        <p:pic>
          <p:nvPicPr>
            <p:cNvPr id="105" name="Picture 7" descr="SD-PanelContent.png"/>
            <p:cNvPicPr/>
            <p:nvPr/>
          </p:nvPicPr>
          <p:blipFill>
            <a:blip r:embed="rId3"/>
            <a:stretch/>
          </p:blipFill>
          <p:spPr>
            <a:xfrm>
              <a:off x="0" y="0"/>
              <a:ext cx="9143280" cy="6857280"/>
            </a:xfrm>
            <a:prstGeom prst="rect">
              <a:avLst/>
            </a:prstGeom>
            <a:ln w="0">
              <a:noFill/>
            </a:ln>
          </p:spPr>
        </p:pic>
        <p:sp>
          <p:nvSpPr>
            <p:cNvPr id="106"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07"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108"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109" name="Straight Connector 30"/>
          <p:cNvCxnSpPr/>
          <p:nvPr/>
        </p:nvCxnSpPr>
        <p:spPr>
          <a:xfrm>
            <a:off x="1278360" y="3599280"/>
            <a:ext cx="6596280" cy="720"/>
          </a:xfrm>
          <a:prstGeom prst="straightConnector1">
            <a:avLst/>
          </a:prstGeom>
          <a:ln cap="rnd" w="0">
            <a:solidFill>
              <a:srgbClr val="83992a"/>
            </a:solidFill>
          </a:ln>
        </p:spPr>
      </p:cxnSp>
      <p:sp>
        <p:nvSpPr>
          <p:cNvPr id="110" name="PlaceHolder 1"/>
          <p:cNvSpPr>
            <a:spLocks noGrp="1"/>
          </p:cNvSpPr>
          <p:nvPr>
            <p:ph type="ftr" idx="31"/>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1" name="PlaceHolder 2"/>
          <p:cNvSpPr>
            <a:spLocks noGrp="1"/>
          </p:cNvSpPr>
          <p:nvPr>
            <p:ph type="sldNum" idx="32"/>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38589EFE-76F4-4E51-9F75-59A01DECDF25}"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12" name="PlaceHolder 3"/>
          <p:cNvSpPr>
            <a:spLocks noGrp="1"/>
          </p:cNvSpPr>
          <p:nvPr>
            <p:ph type="dt" idx="33"/>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13" name="Group 6"/>
          <p:cNvGrpSpPr/>
          <p:nvPr/>
        </p:nvGrpSpPr>
        <p:grpSpPr>
          <a:xfrm>
            <a:off x="0" y="0"/>
            <a:ext cx="9151920" cy="6857280"/>
            <a:chOff x="0" y="0"/>
            <a:chExt cx="9151920" cy="6857280"/>
          </a:xfrm>
        </p:grpSpPr>
        <p:pic>
          <p:nvPicPr>
            <p:cNvPr id="114" name="Picture 7" descr="SD-PanelContent.png"/>
            <p:cNvPicPr/>
            <p:nvPr/>
          </p:nvPicPr>
          <p:blipFill>
            <a:blip r:embed="rId3"/>
            <a:stretch/>
          </p:blipFill>
          <p:spPr>
            <a:xfrm>
              <a:off x="0" y="0"/>
              <a:ext cx="9143280" cy="6857280"/>
            </a:xfrm>
            <a:prstGeom prst="rect">
              <a:avLst/>
            </a:prstGeom>
            <a:ln w="0">
              <a:noFill/>
            </a:ln>
          </p:spPr>
        </p:pic>
        <p:sp>
          <p:nvSpPr>
            <p:cNvPr id="115"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16"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117"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118" name="Straight Connector 7"/>
          <p:cNvCxnSpPr/>
          <p:nvPr/>
        </p:nvCxnSpPr>
        <p:spPr>
          <a:xfrm>
            <a:off x="1278360" y="2356200"/>
            <a:ext cx="6596280" cy="720"/>
          </a:xfrm>
          <a:prstGeom prst="straightConnector1">
            <a:avLst/>
          </a:prstGeom>
          <a:ln cap="rnd" w="0">
            <a:solidFill>
              <a:srgbClr val="83992a"/>
            </a:solidFill>
          </a:ln>
        </p:spPr>
      </p:cxnSp>
      <p:sp>
        <p:nvSpPr>
          <p:cNvPr id="11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0"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1"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2" name="PlaceHolder 4"/>
          <p:cNvSpPr>
            <a:spLocks noGrp="1"/>
          </p:cNvSpPr>
          <p:nvPr>
            <p:ph type="ftr" idx="34"/>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3" name="PlaceHolder 5"/>
          <p:cNvSpPr>
            <a:spLocks noGrp="1"/>
          </p:cNvSpPr>
          <p:nvPr>
            <p:ph type="sldNum" idx="35"/>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6BC108D9-B390-48FE-B628-A937E63E95CB}"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24" name="PlaceHolder 6"/>
          <p:cNvSpPr>
            <a:spLocks noGrp="1"/>
          </p:cNvSpPr>
          <p:nvPr>
            <p:ph type="dt" idx="36"/>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6"/>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28" name="Group 6"/>
          <p:cNvGrpSpPr/>
          <p:nvPr/>
        </p:nvGrpSpPr>
        <p:grpSpPr>
          <a:xfrm>
            <a:off x="0" y="0"/>
            <a:ext cx="9151920" cy="6857280"/>
            <a:chOff x="0" y="0"/>
            <a:chExt cx="9151920" cy="6857280"/>
          </a:xfrm>
        </p:grpSpPr>
        <p:pic>
          <p:nvPicPr>
            <p:cNvPr id="129" name="Picture 7" descr="SD-PanelContent.png"/>
            <p:cNvPicPr/>
            <p:nvPr/>
          </p:nvPicPr>
          <p:blipFill>
            <a:blip r:embed="rId3"/>
            <a:stretch/>
          </p:blipFill>
          <p:spPr>
            <a:xfrm>
              <a:off x="0" y="0"/>
              <a:ext cx="9143280" cy="6857280"/>
            </a:xfrm>
            <a:prstGeom prst="rect">
              <a:avLst/>
            </a:prstGeom>
            <a:ln w="0">
              <a:noFill/>
            </a:ln>
          </p:spPr>
        </p:pic>
        <p:sp>
          <p:nvSpPr>
            <p:cNvPr id="130"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31"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132"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133" name="Straight Connector 40"/>
          <p:cNvCxnSpPr/>
          <p:nvPr/>
        </p:nvCxnSpPr>
        <p:spPr>
          <a:xfrm>
            <a:off x="1278360" y="2354400"/>
            <a:ext cx="6596280" cy="720"/>
          </a:xfrm>
          <a:prstGeom prst="straightConnector1">
            <a:avLst/>
          </a:prstGeom>
          <a:ln cap="rnd" w="0">
            <a:solidFill>
              <a:srgbClr val="83992a"/>
            </a:solidFill>
          </a:ln>
        </p:spPr>
      </p:cxnSp>
      <p:sp>
        <p:nvSpPr>
          <p:cNvPr id="134" name="PlaceHolder 1"/>
          <p:cNvSpPr>
            <a:spLocks noGrp="1"/>
          </p:cNvSpPr>
          <p:nvPr>
            <p:ph type="ftr" idx="37"/>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5" name="PlaceHolder 2"/>
          <p:cNvSpPr>
            <a:spLocks noGrp="1"/>
          </p:cNvSpPr>
          <p:nvPr>
            <p:ph type="sldNum" idx="38"/>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EEA28D87-A30A-440B-AD74-FC2E625F9AF0}"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36" name="PlaceHolder 3"/>
          <p:cNvSpPr>
            <a:spLocks noGrp="1"/>
          </p:cNvSpPr>
          <p:nvPr>
            <p:ph type="dt" idx="39"/>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6"/>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37" name="Group 6"/>
          <p:cNvGrpSpPr/>
          <p:nvPr/>
        </p:nvGrpSpPr>
        <p:grpSpPr>
          <a:xfrm>
            <a:off x="0" y="0"/>
            <a:ext cx="9151920" cy="6857280"/>
            <a:chOff x="0" y="0"/>
            <a:chExt cx="9151920" cy="6857280"/>
          </a:xfrm>
        </p:grpSpPr>
        <p:pic>
          <p:nvPicPr>
            <p:cNvPr id="138" name="Picture 7" descr="SD-PanelContent.png"/>
            <p:cNvPicPr/>
            <p:nvPr/>
          </p:nvPicPr>
          <p:blipFill>
            <a:blip r:embed="rId3"/>
            <a:stretch/>
          </p:blipFill>
          <p:spPr>
            <a:xfrm>
              <a:off x="0" y="0"/>
              <a:ext cx="9143280" cy="6857280"/>
            </a:xfrm>
            <a:prstGeom prst="rect">
              <a:avLst/>
            </a:prstGeom>
            <a:ln w="0">
              <a:noFill/>
            </a:ln>
          </p:spPr>
        </p:pic>
        <p:sp>
          <p:nvSpPr>
            <p:cNvPr id="139"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40"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141"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142" name="Straight Connector 13"/>
          <p:cNvCxnSpPr/>
          <p:nvPr/>
        </p:nvCxnSpPr>
        <p:spPr>
          <a:xfrm>
            <a:off x="1278360" y="2354400"/>
            <a:ext cx="6596280" cy="720"/>
          </a:xfrm>
          <a:prstGeom prst="straightConnector1">
            <a:avLst/>
          </a:prstGeom>
          <a:ln cap="rnd" w="0">
            <a:solidFill>
              <a:srgbClr val="83992a"/>
            </a:solidFill>
          </a:ln>
        </p:spPr>
      </p:cxnSp>
      <p:sp>
        <p:nvSpPr>
          <p:cNvPr id="143"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4" name="PlaceHolder 2"/>
          <p:cNvSpPr>
            <a:spLocks noGrp="1"/>
          </p:cNvSpPr>
          <p:nvPr>
            <p:ph type="ftr" idx="40"/>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5" name="PlaceHolder 3"/>
          <p:cNvSpPr>
            <a:spLocks noGrp="1"/>
          </p:cNvSpPr>
          <p:nvPr>
            <p:ph type="sldNum" idx="41"/>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B9BB085D-5B4B-4A67-9577-9DDCECD33578}"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46" name="PlaceHolder 4"/>
          <p:cNvSpPr>
            <a:spLocks noGrp="1"/>
          </p:cNvSpPr>
          <p:nvPr>
            <p:ph type="dt" idx="42"/>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47"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6"/>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49" name="Group 6"/>
          <p:cNvGrpSpPr/>
          <p:nvPr/>
        </p:nvGrpSpPr>
        <p:grpSpPr>
          <a:xfrm>
            <a:off x="0" y="0"/>
            <a:ext cx="9151920" cy="6857280"/>
            <a:chOff x="0" y="0"/>
            <a:chExt cx="9151920" cy="6857280"/>
          </a:xfrm>
        </p:grpSpPr>
        <p:pic>
          <p:nvPicPr>
            <p:cNvPr id="150" name="Picture 7" descr="SD-PanelContent.png"/>
            <p:cNvPicPr/>
            <p:nvPr/>
          </p:nvPicPr>
          <p:blipFill>
            <a:blip r:embed="rId3"/>
            <a:stretch/>
          </p:blipFill>
          <p:spPr>
            <a:xfrm>
              <a:off x="0" y="0"/>
              <a:ext cx="9143280" cy="6857280"/>
            </a:xfrm>
            <a:prstGeom prst="rect">
              <a:avLst/>
            </a:prstGeom>
            <a:ln w="0">
              <a:noFill/>
            </a:ln>
          </p:spPr>
        </p:pic>
        <p:sp>
          <p:nvSpPr>
            <p:cNvPr id="151"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52"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153"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154" name="PlaceHolder 1"/>
          <p:cNvSpPr>
            <a:spLocks noGrp="1"/>
          </p:cNvSpPr>
          <p:nvPr>
            <p:ph type="ftr" idx="43"/>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5" name="PlaceHolder 2"/>
          <p:cNvSpPr>
            <a:spLocks noGrp="1"/>
          </p:cNvSpPr>
          <p:nvPr>
            <p:ph type="sldNum" idx="44"/>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8B6358DB-686E-465D-AFF4-6086D0992CA6}"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56" name="PlaceHolder 3"/>
          <p:cNvSpPr>
            <a:spLocks noGrp="1"/>
          </p:cNvSpPr>
          <p:nvPr>
            <p:ph type="dt" idx="45"/>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57"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58"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6"/>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59" name="Group 6"/>
          <p:cNvGrpSpPr/>
          <p:nvPr/>
        </p:nvGrpSpPr>
        <p:grpSpPr>
          <a:xfrm>
            <a:off x="0" y="0"/>
            <a:ext cx="9151920" cy="6857280"/>
            <a:chOff x="0" y="0"/>
            <a:chExt cx="9151920" cy="6857280"/>
          </a:xfrm>
        </p:grpSpPr>
        <p:pic>
          <p:nvPicPr>
            <p:cNvPr id="160" name="Picture 7" descr="SD-PanelContent.png"/>
            <p:cNvPicPr/>
            <p:nvPr/>
          </p:nvPicPr>
          <p:blipFill>
            <a:blip r:embed="rId3"/>
            <a:stretch/>
          </p:blipFill>
          <p:spPr>
            <a:xfrm>
              <a:off x="0" y="0"/>
              <a:ext cx="9143280" cy="6857280"/>
            </a:xfrm>
            <a:prstGeom prst="rect">
              <a:avLst/>
            </a:prstGeom>
            <a:ln w="0">
              <a:noFill/>
            </a:ln>
          </p:spPr>
        </p:pic>
        <p:sp>
          <p:nvSpPr>
            <p:cNvPr id="161"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62"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163"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164" name="Straight Connector 15"/>
          <p:cNvCxnSpPr/>
          <p:nvPr/>
        </p:nvCxnSpPr>
        <p:spPr>
          <a:xfrm>
            <a:off x="1278360" y="2912400"/>
            <a:ext cx="2334240" cy="720"/>
          </a:xfrm>
          <a:prstGeom prst="straightConnector1">
            <a:avLst/>
          </a:prstGeom>
          <a:ln cap="rnd" w="0">
            <a:solidFill>
              <a:srgbClr val="83992a"/>
            </a:solidFill>
          </a:ln>
        </p:spPr>
      </p:cxnSp>
      <p:sp>
        <p:nvSpPr>
          <p:cNvPr id="165" name="PlaceHolder 1"/>
          <p:cNvSpPr>
            <a:spLocks noGrp="1"/>
          </p:cNvSpPr>
          <p:nvPr>
            <p:ph type="ftr" idx="46"/>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6" name="PlaceHolder 2"/>
          <p:cNvSpPr>
            <a:spLocks noGrp="1"/>
          </p:cNvSpPr>
          <p:nvPr>
            <p:ph type="sldNum" idx="47"/>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E213CBDB-3598-4F66-A701-1C866DF3B134}"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67" name="PlaceHolder 3"/>
          <p:cNvSpPr>
            <a:spLocks noGrp="1"/>
          </p:cNvSpPr>
          <p:nvPr>
            <p:ph type="dt" idx="48"/>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6"/>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68" name="Group 6"/>
          <p:cNvGrpSpPr/>
          <p:nvPr/>
        </p:nvGrpSpPr>
        <p:grpSpPr>
          <a:xfrm>
            <a:off x="0" y="0"/>
            <a:ext cx="9151920" cy="6857280"/>
            <a:chOff x="0" y="0"/>
            <a:chExt cx="9151920" cy="6857280"/>
          </a:xfrm>
        </p:grpSpPr>
        <p:pic>
          <p:nvPicPr>
            <p:cNvPr id="169" name="Picture 7" descr="SD-PanelContent.png"/>
            <p:cNvPicPr/>
            <p:nvPr/>
          </p:nvPicPr>
          <p:blipFill>
            <a:blip r:embed="rId3"/>
            <a:stretch/>
          </p:blipFill>
          <p:spPr>
            <a:xfrm>
              <a:off x="0" y="0"/>
              <a:ext cx="9143280" cy="6857280"/>
            </a:xfrm>
            <a:prstGeom prst="rect">
              <a:avLst/>
            </a:prstGeom>
            <a:ln w="0">
              <a:noFill/>
            </a:ln>
          </p:spPr>
        </p:pic>
        <p:sp>
          <p:nvSpPr>
            <p:cNvPr id="170"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71"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172"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173" name="PlaceHolder 1"/>
          <p:cNvSpPr>
            <a:spLocks noGrp="1"/>
          </p:cNvSpPr>
          <p:nvPr>
            <p:ph type="ftr" idx="49"/>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4" name="PlaceHolder 2"/>
          <p:cNvSpPr>
            <a:spLocks noGrp="1"/>
          </p:cNvSpPr>
          <p:nvPr>
            <p:ph type="sldNum" idx="50"/>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09114186-FF9C-447F-811A-28E8D6601B77}"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75" name="PlaceHolder 3"/>
          <p:cNvSpPr>
            <a:spLocks noGrp="1"/>
          </p:cNvSpPr>
          <p:nvPr>
            <p:ph type="dt" idx="51"/>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6"/>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76" name="Group 6"/>
          <p:cNvGrpSpPr/>
          <p:nvPr/>
        </p:nvGrpSpPr>
        <p:grpSpPr>
          <a:xfrm>
            <a:off x="0" y="0"/>
            <a:ext cx="9151920" cy="6857280"/>
            <a:chOff x="0" y="0"/>
            <a:chExt cx="9151920" cy="6857280"/>
          </a:xfrm>
        </p:grpSpPr>
        <p:pic>
          <p:nvPicPr>
            <p:cNvPr id="177" name="Picture 7" descr="SD-PanelContent.png"/>
            <p:cNvPicPr/>
            <p:nvPr/>
          </p:nvPicPr>
          <p:blipFill>
            <a:blip r:embed="rId3"/>
            <a:stretch/>
          </p:blipFill>
          <p:spPr>
            <a:xfrm>
              <a:off x="0" y="0"/>
              <a:ext cx="9143280" cy="6857280"/>
            </a:xfrm>
            <a:prstGeom prst="rect">
              <a:avLst/>
            </a:prstGeom>
            <a:ln w="0">
              <a:noFill/>
            </a:ln>
          </p:spPr>
        </p:pic>
        <p:sp>
          <p:nvSpPr>
            <p:cNvPr id="178"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79"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180"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181" name="Straight Connector 6"/>
          <p:cNvCxnSpPr/>
          <p:nvPr/>
        </p:nvCxnSpPr>
        <p:spPr>
          <a:xfrm>
            <a:off x="1278360" y="2356200"/>
            <a:ext cx="6596280" cy="720"/>
          </a:xfrm>
          <a:prstGeom prst="straightConnector1">
            <a:avLst/>
          </a:prstGeom>
          <a:ln cap="rnd" w="0">
            <a:solidFill>
              <a:srgbClr val="83992a"/>
            </a:solidFill>
          </a:ln>
        </p:spPr>
      </p:cxnSp>
      <p:sp>
        <p:nvSpPr>
          <p:cNvPr id="18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83"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84" name="PlaceHolder 3"/>
          <p:cNvSpPr>
            <a:spLocks noGrp="1"/>
          </p:cNvSpPr>
          <p:nvPr>
            <p:ph type="ftr" idx="52"/>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5" name="PlaceHolder 4"/>
          <p:cNvSpPr>
            <a:spLocks noGrp="1"/>
          </p:cNvSpPr>
          <p:nvPr>
            <p:ph type="sldNum" idx="53"/>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B395E836-8445-426D-87D4-F4EC94AC1090}"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186" name="PlaceHolder 5"/>
          <p:cNvSpPr>
            <a:spLocks noGrp="1"/>
          </p:cNvSpPr>
          <p:nvPr>
            <p:ph type="dt" idx="54"/>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6"/>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Image 0" descr="preencoded.png"/>
          <p:cNvPicPr/>
          <p:nvPr/>
        </p:nvPicPr>
        <p:blipFill>
          <a:blip r:embed="rId2"/>
          <a:stretch/>
        </p:blipFill>
        <p:spPr>
          <a:xfrm>
            <a:off x="0" y="0"/>
            <a:ext cx="9143280" cy="6857280"/>
          </a:xfrm>
          <a:prstGeom prst="rect">
            <a:avLst/>
          </a:prstGeom>
          <a:ln w="0">
            <a:noFill/>
          </a:ln>
        </p:spPr>
      </p:pic>
      <p:sp>
        <p:nvSpPr>
          <p:cNvPr id="190" name="Shape 0"/>
          <p:cNvSpPr/>
          <p:nvPr/>
        </p:nvSpPr>
        <p:spPr>
          <a:xfrm>
            <a:off x="360" y="360"/>
            <a:ext cx="9143280" cy="6857280"/>
          </a:xfrm>
          <a:prstGeom prst="rect">
            <a:avLst/>
          </a:prstGeom>
          <a:solidFill>
            <a:srgbClr val="eeeff5"/>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191" name="Image 1" descr="preencoded.png">
            <a:hlinkClick r:id="rId3"/>
          </p:cNvPr>
          <p:cNvPicPr/>
          <p:nvPr/>
        </p:nvPicPr>
        <p:blipFill>
          <a:blip r:embed="rId4"/>
          <a:stretch/>
        </p:blipFill>
        <p:spPr>
          <a:xfrm>
            <a:off x="8024400" y="6458040"/>
            <a:ext cx="1076040" cy="342360"/>
          </a:xfrm>
          <a:prstGeom prst="rect">
            <a:avLst/>
          </a:prstGeom>
          <a:ln w="0">
            <a:noFill/>
          </a:ln>
        </p:spPr>
      </p:pic>
      <p:sp>
        <p:nvSpPr>
          <p:cNvPr id="19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3"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17" name="Group 6"/>
          <p:cNvGrpSpPr/>
          <p:nvPr/>
        </p:nvGrpSpPr>
        <p:grpSpPr>
          <a:xfrm>
            <a:off x="0" y="0"/>
            <a:ext cx="9151920" cy="6857280"/>
            <a:chOff x="0" y="0"/>
            <a:chExt cx="9151920" cy="6857280"/>
          </a:xfrm>
        </p:grpSpPr>
        <p:pic>
          <p:nvPicPr>
            <p:cNvPr id="18" name="Picture 7" descr="SD-PanelContent.png"/>
            <p:cNvPicPr/>
            <p:nvPr/>
          </p:nvPicPr>
          <p:blipFill>
            <a:blip r:embed="rId3"/>
            <a:stretch/>
          </p:blipFill>
          <p:spPr>
            <a:xfrm>
              <a:off x="0" y="0"/>
              <a:ext cx="9143280" cy="6857280"/>
            </a:xfrm>
            <a:prstGeom prst="rect">
              <a:avLst/>
            </a:prstGeom>
            <a:ln w="0">
              <a:noFill/>
            </a:ln>
          </p:spPr>
        </p:pic>
        <p:sp>
          <p:nvSpPr>
            <p:cNvPr id="19"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20"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21"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22" name="PlaceHolder 1"/>
          <p:cNvSpPr>
            <a:spLocks noGrp="1"/>
          </p:cNvSpPr>
          <p:nvPr>
            <p:ph type="ftr" idx="4"/>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 name="PlaceHolder 2"/>
          <p:cNvSpPr>
            <a:spLocks noGrp="1"/>
          </p:cNvSpPr>
          <p:nvPr>
            <p:ph type="sldNum" idx="5"/>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F991CBE1-A5FC-4F52-B051-43DE31FE18F1}"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24" name="PlaceHolder 3"/>
          <p:cNvSpPr>
            <a:spLocks noGrp="1"/>
          </p:cNvSpPr>
          <p:nvPr>
            <p:ph type="dt" idx="6"/>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6"/>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95"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96"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97" name="PlaceHolder 4"/>
          <p:cNvSpPr>
            <a:spLocks noGrp="1"/>
          </p:cNvSpPr>
          <p:nvPr>
            <p:ph type="ftr" idx="55"/>
          </p:nvPr>
        </p:nvSpPr>
        <p:spPr>
          <a:xfrm>
            <a:off x="3124080" y="6356520"/>
            <a:ext cx="2894400" cy="36396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8" name="PlaceHolder 5"/>
          <p:cNvSpPr>
            <a:spLocks noGrp="1"/>
          </p:cNvSpPr>
          <p:nvPr>
            <p:ph type="sldNum" idx="56"/>
          </p:nvPr>
        </p:nvSpPr>
        <p:spPr>
          <a:xfrm>
            <a:off x="6553080" y="6356520"/>
            <a:ext cx="2132640" cy="36396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IN" sz="1200" spc="-1" strike="noStrike">
                <a:solidFill>
                  <a:srgbClr val="8b8b8b"/>
                </a:solidFill>
                <a:latin typeface="Calibri"/>
                <a:ea typeface="Segoe UI"/>
              </a:defRPr>
            </a:lvl1pPr>
          </a:lstStyle>
          <a:p>
            <a:pPr indent="0" algn="r">
              <a:lnSpc>
                <a:spcPct val="100000"/>
              </a:lnSpc>
              <a:buNone/>
              <a:tabLst>
                <a:tab algn="l" pos="0"/>
              </a:tabLst>
            </a:pPr>
            <a:fld id="{47AEF591-E849-4608-9C18-1C3695395EBC}" type="slidenum">
              <a:rPr b="0" lang="en-IN" sz="1200" spc="-1" strike="noStrike">
                <a:solidFill>
                  <a:srgbClr val="8b8b8b"/>
                </a:solidFill>
                <a:latin typeface="Calibri"/>
                <a:ea typeface="Segoe UI"/>
              </a:rPr>
              <a:t>&lt;number&gt;</a:t>
            </a:fld>
            <a:endParaRPr b="0" lang="en-US" sz="1200" spc="-1" strike="noStrike">
              <a:solidFill>
                <a:srgbClr val="000000"/>
              </a:solidFill>
              <a:latin typeface="Times New Roman"/>
            </a:endParaRPr>
          </a:p>
        </p:txBody>
      </p:sp>
      <p:sp>
        <p:nvSpPr>
          <p:cNvPr id="199" name="PlaceHolder 6"/>
          <p:cNvSpPr>
            <a:spLocks noGrp="1"/>
          </p:cNvSpPr>
          <p:nvPr>
            <p:ph type="dt" idx="57"/>
          </p:nvPr>
        </p:nvSpPr>
        <p:spPr>
          <a:xfrm>
            <a:off x="457200" y="6356520"/>
            <a:ext cx="213264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03" name="Group 6"/>
          <p:cNvGrpSpPr/>
          <p:nvPr/>
        </p:nvGrpSpPr>
        <p:grpSpPr>
          <a:xfrm>
            <a:off x="0" y="0"/>
            <a:ext cx="9151920" cy="6857280"/>
            <a:chOff x="0" y="0"/>
            <a:chExt cx="9151920" cy="6857280"/>
          </a:xfrm>
        </p:grpSpPr>
        <p:pic>
          <p:nvPicPr>
            <p:cNvPr id="204" name="Picture 7" descr="SD-PanelContent.png"/>
            <p:cNvPicPr/>
            <p:nvPr/>
          </p:nvPicPr>
          <p:blipFill>
            <a:blip r:embed="rId3"/>
            <a:stretch/>
          </p:blipFill>
          <p:spPr>
            <a:xfrm>
              <a:off x="0" y="0"/>
              <a:ext cx="9143280" cy="6857280"/>
            </a:xfrm>
            <a:prstGeom prst="rect">
              <a:avLst/>
            </a:prstGeom>
            <a:ln w="0">
              <a:noFill/>
            </a:ln>
          </p:spPr>
        </p:pic>
        <p:sp>
          <p:nvSpPr>
            <p:cNvPr id="205"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206"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207"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208" name="PlaceHolder 1"/>
          <p:cNvSpPr>
            <a:spLocks noGrp="1"/>
          </p:cNvSpPr>
          <p:nvPr>
            <p:ph type="ftr" idx="58"/>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9" name="PlaceHolder 2"/>
          <p:cNvSpPr>
            <a:spLocks noGrp="1"/>
          </p:cNvSpPr>
          <p:nvPr>
            <p:ph type="sldNum" idx="59"/>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4F6381D4-7699-4BDC-BBFC-69292933B78A}"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210" name="PlaceHolder 3"/>
          <p:cNvSpPr>
            <a:spLocks noGrp="1"/>
          </p:cNvSpPr>
          <p:nvPr>
            <p:ph type="dt" idx="60"/>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1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1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13" name="Group 6"/>
          <p:cNvGrpSpPr/>
          <p:nvPr/>
        </p:nvGrpSpPr>
        <p:grpSpPr>
          <a:xfrm>
            <a:off x="0" y="0"/>
            <a:ext cx="9151920" cy="6857280"/>
            <a:chOff x="0" y="0"/>
            <a:chExt cx="9151920" cy="6857280"/>
          </a:xfrm>
        </p:grpSpPr>
        <p:pic>
          <p:nvPicPr>
            <p:cNvPr id="214" name="Picture 7" descr="SD-PanelContent.png"/>
            <p:cNvPicPr/>
            <p:nvPr/>
          </p:nvPicPr>
          <p:blipFill>
            <a:blip r:embed="rId3"/>
            <a:stretch/>
          </p:blipFill>
          <p:spPr>
            <a:xfrm>
              <a:off x="0" y="0"/>
              <a:ext cx="9143280" cy="6857280"/>
            </a:xfrm>
            <a:prstGeom prst="rect">
              <a:avLst/>
            </a:prstGeom>
            <a:ln w="0">
              <a:noFill/>
            </a:ln>
          </p:spPr>
        </p:pic>
        <p:sp>
          <p:nvSpPr>
            <p:cNvPr id="215"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216"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217"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218" name="PlaceHolder 1"/>
          <p:cNvSpPr>
            <a:spLocks noGrp="1"/>
          </p:cNvSpPr>
          <p:nvPr>
            <p:ph type="ftr" idx="61"/>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9" name="PlaceHolder 2"/>
          <p:cNvSpPr>
            <a:spLocks noGrp="1"/>
          </p:cNvSpPr>
          <p:nvPr>
            <p:ph type="sldNum" idx="62"/>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734062B0-8842-4100-AF90-AB1BDF8BCC3F}"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220" name="PlaceHolder 3"/>
          <p:cNvSpPr>
            <a:spLocks noGrp="1"/>
          </p:cNvSpPr>
          <p:nvPr>
            <p:ph type="dt" idx="63"/>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2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2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6"/>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23" name="Group 6"/>
          <p:cNvGrpSpPr/>
          <p:nvPr/>
        </p:nvGrpSpPr>
        <p:grpSpPr>
          <a:xfrm>
            <a:off x="0" y="0"/>
            <a:ext cx="9151920" cy="6857280"/>
            <a:chOff x="0" y="0"/>
            <a:chExt cx="9151920" cy="6857280"/>
          </a:xfrm>
        </p:grpSpPr>
        <p:pic>
          <p:nvPicPr>
            <p:cNvPr id="224" name="Picture 7" descr="SD-PanelContent.png"/>
            <p:cNvPicPr/>
            <p:nvPr/>
          </p:nvPicPr>
          <p:blipFill>
            <a:blip r:embed="rId3"/>
            <a:stretch/>
          </p:blipFill>
          <p:spPr>
            <a:xfrm>
              <a:off x="0" y="0"/>
              <a:ext cx="9143280" cy="6857280"/>
            </a:xfrm>
            <a:prstGeom prst="rect">
              <a:avLst/>
            </a:prstGeom>
            <a:ln w="0">
              <a:noFill/>
            </a:ln>
          </p:spPr>
        </p:pic>
        <p:sp>
          <p:nvSpPr>
            <p:cNvPr id="225"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226"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227"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228" name="PlaceHolder 1"/>
          <p:cNvSpPr>
            <a:spLocks noGrp="1"/>
          </p:cNvSpPr>
          <p:nvPr>
            <p:ph type="ftr" idx="64"/>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29" name="PlaceHolder 2"/>
          <p:cNvSpPr>
            <a:spLocks noGrp="1"/>
          </p:cNvSpPr>
          <p:nvPr>
            <p:ph type="sldNum" idx="65"/>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1B9E5CE8-1EF4-45B2-B57C-23B44D9D49E6}"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230" name="PlaceHolder 3"/>
          <p:cNvSpPr>
            <a:spLocks noGrp="1"/>
          </p:cNvSpPr>
          <p:nvPr>
            <p:ph type="dt" idx="66"/>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3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3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6"/>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33" name="Group 6"/>
          <p:cNvGrpSpPr/>
          <p:nvPr/>
        </p:nvGrpSpPr>
        <p:grpSpPr>
          <a:xfrm>
            <a:off x="0" y="0"/>
            <a:ext cx="9151920" cy="6857280"/>
            <a:chOff x="0" y="0"/>
            <a:chExt cx="9151920" cy="6857280"/>
          </a:xfrm>
        </p:grpSpPr>
        <p:pic>
          <p:nvPicPr>
            <p:cNvPr id="234" name="Picture 7" descr="SD-PanelContent.png"/>
            <p:cNvPicPr/>
            <p:nvPr/>
          </p:nvPicPr>
          <p:blipFill>
            <a:blip r:embed="rId3"/>
            <a:stretch/>
          </p:blipFill>
          <p:spPr>
            <a:xfrm>
              <a:off x="0" y="0"/>
              <a:ext cx="9143280" cy="6857280"/>
            </a:xfrm>
            <a:prstGeom prst="rect">
              <a:avLst/>
            </a:prstGeom>
            <a:ln w="0">
              <a:noFill/>
            </a:ln>
          </p:spPr>
        </p:pic>
        <p:sp>
          <p:nvSpPr>
            <p:cNvPr id="235"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236"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237"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238" name="PlaceHolder 1"/>
          <p:cNvSpPr>
            <a:spLocks noGrp="1"/>
          </p:cNvSpPr>
          <p:nvPr>
            <p:ph type="ftr" idx="67"/>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9" name="PlaceHolder 2"/>
          <p:cNvSpPr>
            <a:spLocks noGrp="1"/>
          </p:cNvSpPr>
          <p:nvPr>
            <p:ph type="sldNum" idx="68"/>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87C0AFF9-B2E6-4D04-90B7-ACC5C9CA95D6}"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240" name="PlaceHolder 3"/>
          <p:cNvSpPr>
            <a:spLocks noGrp="1"/>
          </p:cNvSpPr>
          <p:nvPr>
            <p:ph type="dt" idx="69"/>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4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4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6"/>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43" name="Group 6"/>
          <p:cNvGrpSpPr/>
          <p:nvPr/>
        </p:nvGrpSpPr>
        <p:grpSpPr>
          <a:xfrm>
            <a:off x="0" y="0"/>
            <a:ext cx="9151920" cy="6857280"/>
            <a:chOff x="0" y="0"/>
            <a:chExt cx="9151920" cy="6857280"/>
          </a:xfrm>
        </p:grpSpPr>
        <p:pic>
          <p:nvPicPr>
            <p:cNvPr id="244" name="Picture 7" descr="SD-PanelContent.png"/>
            <p:cNvPicPr/>
            <p:nvPr/>
          </p:nvPicPr>
          <p:blipFill>
            <a:blip r:embed="rId3"/>
            <a:stretch/>
          </p:blipFill>
          <p:spPr>
            <a:xfrm>
              <a:off x="0" y="0"/>
              <a:ext cx="9143280" cy="6857280"/>
            </a:xfrm>
            <a:prstGeom prst="rect">
              <a:avLst/>
            </a:prstGeom>
            <a:ln w="0">
              <a:noFill/>
            </a:ln>
          </p:spPr>
        </p:pic>
        <p:sp>
          <p:nvSpPr>
            <p:cNvPr id="245"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246"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247"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248" name="PlaceHolder 1"/>
          <p:cNvSpPr>
            <a:spLocks noGrp="1"/>
          </p:cNvSpPr>
          <p:nvPr>
            <p:ph type="ftr" idx="70"/>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49" name="PlaceHolder 2"/>
          <p:cNvSpPr>
            <a:spLocks noGrp="1"/>
          </p:cNvSpPr>
          <p:nvPr>
            <p:ph type="sldNum" idx="71"/>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22B768D9-FA18-4C4F-8B89-40D9A0161851}"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250" name="PlaceHolder 3"/>
          <p:cNvSpPr>
            <a:spLocks noGrp="1"/>
          </p:cNvSpPr>
          <p:nvPr>
            <p:ph type="dt" idx="72"/>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5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5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6"/>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53" name="Group 6"/>
          <p:cNvGrpSpPr/>
          <p:nvPr/>
        </p:nvGrpSpPr>
        <p:grpSpPr>
          <a:xfrm>
            <a:off x="0" y="0"/>
            <a:ext cx="9151920" cy="6857280"/>
            <a:chOff x="0" y="0"/>
            <a:chExt cx="9151920" cy="6857280"/>
          </a:xfrm>
        </p:grpSpPr>
        <p:pic>
          <p:nvPicPr>
            <p:cNvPr id="254" name="Picture 7" descr="SD-PanelContent.png"/>
            <p:cNvPicPr/>
            <p:nvPr/>
          </p:nvPicPr>
          <p:blipFill>
            <a:blip r:embed="rId3"/>
            <a:stretch/>
          </p:blipFill>
          <p:spPr>
            <a:xfrm>
              <a:off x="0" y="0"/>
              <a:ext cx="9143280" cy="6857280"/>
            </a:xfrm>
            <a:prstGeom prst="rect">
              <a:avLst/>
            </a:prstGeom>
            <a:ln w="0">
              <a:noFill/>
            </a:ln>
          </p:spPr>
        </p:pic>
        <p:sp>
          <p:nvSpPr>
            <p:cNvPr id="255"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256"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257"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258" name="PlaceHolder 1"/>
          <p:cNvSpPr>
            <a:spLocks noGrp="1"/>
          </p:cNvSpPr>
          <p:nvPr>
            <p:ph type="ftr" idx="73"/>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9" name="PlaceHolder 2"/>
          <p:cNvSpPr>
            <a:spLocks noGrp="1"/>
          </p:cNvSpPr>
          <p:nvPr>
            <p:ph type="sldNum" idx="74"/>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AD48873B-5699-4970-9564-A0780DEAB845}"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260" name="PlaceHolder 3"/>
          <p:cNvSpPr>
            <a:spLocks noGrp="1"/>
          </p:cNvSpPr>
          <p:nvPr>
            <p:ph type="dt" idx="75"/>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61"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6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5" name="Group 6"/>
          <p:cNvGrpSpPr/>
          <p:nvPr/>
        </p:nvGrpSpPr>
        <p:grpSpPr>
          <a:xfrm>
            <a:off x="0" y="0"/>
            <a:ext cx="9151920" cy="6857280"/>
            <a:chOff x="0" y="0"/>
            <a:chExt cx="9151920" cy="6857280"/>
          </a:xfrm>
        </p:grpSpPr>
        <p:pic>
          <p:nvPicPr>
            <p:cNvPr id="26" name="Picture 7" descr="SD-PanelContent.png"/>
            <p:cNvPicPr/>
            <p:nvPr/>
          </p:nvPicPr>
          <p:blipFill>
            <a:blip r:embed="rId3"/>
            <a:stretch/>
          </p:blipFill>
          <p:spPr>
            <a:xfrm>
              <a:off x="0" y="0"/>
              <a:ext cx="9143280" cy="6857280"/>
            </a:xfrm>
            <a:prstGeom prst="rect">
              <a:avLst/>
            </a:prstGeom>
            <a:ln w="0">
              <a:noFill/>
            </a:ln>
          </p:spPr>
        </p:pic>
        <p:sp>
          <p:nvSpPr>
            <p:cNvPr id="27"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28"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29"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30" name="Straight Connector 14"/>
          <p:cNvCxnSpPr/>
          <p:nvPr/>
        </p:nvCxnSpPr>
        <p:spPr>
          <a:xfrm>
            <a:off x="1278360" y="4140000"/>
            <a:ext cx="6607080" cy="720"/>
          </a:xfrm>
          <a:prstGeom prst="straightConnector1">
            <a:avLst/>
          </a:prstGeom>
          <a:ln cap="rnd" w="0">
            <a:solidFill>
              <a:srgbClr val="83992a"/>
            </a:solidFill>
          </a:ln>
        </p:spPr>
      </p:cxnSp>
      <p:sp>
        <p:nvSpPr>
          <p:cNvPr id="31" name="PlaceHolder 1"/>
          <p:cNvSpPr>
            <a:spLocks noGrp="1"/>
          </p:cNvSpPr>
          <p:nvPr>
            <p:ph type="ftr" idx="7"/>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 name="PlaceHolder 2"/>
          <p:cNvSpPr>
            <a:spLocks noGrp="1"/>
          </p:cNvSpPr>
          <p:nvPr>
            <p:ph type="sldNum" idx="8"/>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590D93B2-D3E2-47A1-BB4E-855AC70A0B19}"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33" name="PlaceHolder 3"/>
          <p:cNvSpPr>
            <a:spLocks noGrp="1"/>
          </p:cNvSpPr>
          <p:nvPr>
            <p:ph type="dt" idx="9"/>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4" name="Group 6"/>
          <p:cNvGrpSpPr/>
          <p:nvPr/>
        </p:nvGrpSpPr>
        <p:grpSpPr>
          <a:xfrm>
            <a:off x="0" y="0"/>
            <a:ext cx="9151920" cy="6857280"/>
            <a:chOff x="0" y="0"/>
            <a:chExt cx="9151920" cy="6857280"/>
          </a:xfrm>
        </p:grpSpPr>
        <p:pic>
          <p:nvPicPr>
            <p:cNvPr id="35" name="Picture 7" descr="SD-PanelContent.png"/>
            <p:cNvPicPr/>
            <p:nvPr/>
          </p:nvPicPr>
          <p:blipFill>
            <a:blip r:embed="rId3"/>
            <a:stretch/>
          </p:blipFill>
          <p:spPr>
            <a:xfrm>
              <a:off x="0" y="0"/>
              <a:ext cx="9143280" cy="6857280"/>
            </a:xfrm>
            <a:prstGeom prst="rect">
              <a:avLst/>
            </a:prstGeom>
            <a:ln w="0">
              <a:noFill/>
            </a:ln>
          </p:spPr>
        </p:pic>
        <p:sp>
          <p:nvSpPr>
            <p:cNvPr id="36"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37"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38"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39" name="TextBox 13"/>
          <p:cNvSpPr/>
          <p:nvPr/>
        </p:nvSpPr>
        <p:spPr>
          <a:xfrm>
            <a:off x="849960" y="905400"/>
            <a:ext cx="456480" cy="583920"/>
          </a:xfrm>
          <a:prstGeom prst="rect">
            <a:avLst/>
          </a:prstGeom>
          <a:noFill/>
          <a:ln w="0">
            <a:noFill/>
          </a:ln>
        </p:spPr>
        <p:style>
          <a:lnRef idx="0"/>
          <a:fillRef idx="0"/>
          <a:effectRef idx="0"/>
          <a:fontRef idx="minor"/>
        </p:style>
        <p:txBody>
          <a:bodyPr lIns="90000" rIns="90000" tIns="45000" bIns="45000" anchor="ctr">
            <a:noAutofit/>
          </a:bodyPr>
          <a:p>
            <a:pPr defTabSz="457200">
              <a:lnSpc>
                <a:spcPct val="100000"/>
              </a:lnSpc>
            </a:pPr>
            <a:r>
              <a:rPr b="0" lang="en-US" sz="7200" spc="-1" strike="noStrike">
                <a:solidFill>
                  <a:schemeClr val="dk1"/>
                </a:solidFill>
                <a:latin typeface="Garamond"/>
              </a:rPr>
              <a:t>“</a:t>
            </a:r>
            <a:endParaRPr b="0" lang="en-US" sz="7200" spc="-1" strike="noStrike">
              <a:solidFill>
                <a:srgbClr val="000000"/>
              </a:solidFill>
              <a:latin typeface="Arial"/>
            </a:endParaRPr>
          </a:p>
        </p:txBody>
      </p:sp>
      <p:sp>
        <p:nvSpPr>
          <p:cNvPr id="40" name="TextBox 14"/>
          <p:cNvSpPr/>
          <p:nvPr/>
        </p:nvSpPr>
        <p:spPr>
          <a:xfrm>
            <a:off x="7633440" y="2827800"/>
            <a:ext cx="456480" cy="583920"/>
          </a:xfrm>
          <a:prstGeom prst="rect">
            <a:avLst/>
          </a:prstGeom>
          <a:noFill/>
          <a:ln w="0">
            <a:noFill/>
          </a:ln>
        </p:spPr>
        <p:style>
          <a:lnRef idx="0"/>
          <a:fillRef idx="0"/>
          <a:effectRef idx="0"/>
          <a:fontRef idx="minor"/>
        </p:style>
        <p:txBody>
          <a:bodyPr lIns="90000" rIns="90000" tIns="45000" bIns="45000" anchor="ctr">
            <a:noAutofit/>
          </a:bodyPr>
          <a:p>
            <a:pPr algn="r" defTabSz="457200">
              <a:lnSpc>
                <a:spcPct val="100000"/>
              </a:lnSpc>
            </a:pPr>
            <a:r>
              <a:rPr b="0" lang="en-US" sz="7200" spc="-1" strike="noStrike">
                <a:solidFill>
                  <a:schemeClr val="dk1"/>
                </a:solidFill>
                <a:latin typeface="Garamond"/>
              </a:rPr>
              <a:t>”</a:t>
            </a:r>
            <a:endParaRPr b="0" lang="en-US" sz="7200" spc="-1" strike="noStrike">
              <a:solidFill>
                <a:srgbClr val="000000"/>
              </a:solidFill>
              <a:latin typeface="Arial"/>
            </a:endParaRPr>
          </a:p>
        </p:txBody>
      </p:sp>
      <p:cxnSp>
        <p:nvCxnSpPr>
          <p:cNvPr id="41" name="Straight Connector 18"/>
          <p:cNvCxnSpPr/>
          <p:nvPr/>
        </p:nvCxnSpPr>
        <p:spPr>
          <a:xfrm>
            <a:off x="1278360" y="4140000"/>
            <a:ext cx="6596280" cy="720"/>
          </a:xfrm>
          <a:prstGeom prst="straightConnector1">
            <a:avLst/>
          </a:prstGeom>
          <a:ln cap="rnd" w="0">
            <a:solidFill>
              <a:srgbClr val="83992a"/>
            </a:solidFill>
          </a:ln>
        </p:spPr>
      </p:cxnSp>
      <p:sp>
        <p:nvSpPr>
          <p:cNvPr id="42" name="PlaceHolder 1"/>
          <p:cNvSpPr>
            <a:spLocks noGrp="1"/>
          </p:cNvSpPr>
          <p:nvPr>
            <p:ph type="ftr" idx="10"/>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3" name="PlaceHolder 2"/>
          <p:cNvSpPr>
            <a:spLocks noGrp="1"/>
          </p:cNvSpPr>
          <p:nvPr>
            <p:ph type="sldNum" idx="11"/>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E583EE16-242A-4998-B9FF-6E432C5CFF11}"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44" name="PlaceHolder 3"/>
          <p:cNvSpPr>
            <a:spLocks noGrp="1"/>
          </p:cNvSpPr>
          <p:nvPr>
            <p:ph type="dt" idx="12"/>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5" name="Group 6"/>
          <p:cNvGrpSpPr/>
          <p:nvPr/>
        </p:nvGrpSpPr>
        <p:grpSpPr>
          <a:xfrm>
            <a:off x="0" y="0"/>
            <a:ext cx="9151920" cy="6857280"/>
            <a:chOff x="0" y="0"/>
            <a:chExt cx="9151920" cy="6857280"/>
          </a:xfrm>
        </p:grpSpPr>
        <p:pic>
          <p:nvPicPr>
            <p:cNvPr id="46" name="Picture 7" descr="SD-PanelContent.png"/>
            <p:cNvPicPr/>
            <p:nvPr/>
          </p:nvPicPr>
          <p:blipFill>
            <a:blip r:embed="rId3"/>
            <a:stretch/>
          </p:blipFill>
          <p:spPr>
            <a:xfrm>
              <a:off x="0" y="0"/>
              <a:ext cx="9143280" cy="6857280"/>
            </a:xfrm>
            <a:prstGeom prst="rect">
              <a:avLst/>
            </a:prstGeom>
            <a:ln w="0">
              <a:noFill/>
            </a:ln>
          </p:spPr>
        </p:pic>
        <p:sp>
          <p:nvSpPr>
            <p:cNvPr id="47"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48"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49"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50" name="PlaceHolder 1"/>
          <p:cNvSpPr>
            <a:spLocks noGrp="1"/>
          </p:cNvSpPr>
          <p:nvPr>
            <p:ph type="ftr" idx="13"/>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1" name="PlaceHolder 2"/>
          <p:cNvSpPr>
            <a:spLocks noGrp="1"/>
          </p:cNvSpPr>
          <p:nvPr>
            <p:ph type="sldNum" idx="14"/>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4CEFC035-20C0-49E8-A9C4-316FC9B1F043}"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52" name="PlaceHolder 3"/>
          <p:cNvSpPr>
            <a:spLocks noGrp="1"/>
          </p:cNvSpPr>
          <p:nvPr>
            <p:ph type="dt" idx="15"/>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53" name="Group 6"/>
          <p:cNvGrpSpPr/>
          <p:nvPr/>
        </p:nvGrpSpPr>
        <p:grpSpPr>
          <a:xfrm>
            <a:off x="0" y="0"/>
            <a:ext cx="9151920" cy="6857280"/>
            <a:chOff x="0" y="0"/>
            <a:chExt cx="9151920" cy="6857280"/>
          </a:xfrm>
        </p:grpSpPr>
        <p:pic>
          <p:nvPicPr>
            <p:cNvPr id="54" name="Picture 7" descr="SD-PanelContent.png"/>
            <p:cNvPicPr/>
            <p:nvPr/>
          </p:nvPicPr>
          <p:blipFill>
            <a:blip r:embed="rId3"/>
            <a:stretch/>
          </p:blipFill>
          <p:spPr>
            <a:xfrm>
              <a:off x="0" y="0"/>
              <a:ext cx="9143280" cy="6857280"/>
            </a:xfrm>
            <a:prstGeom prst="rect">
              <a:avLst/>
            </a:prstGeom>
            <a:ln w="0">
              <a:noFill/>
            </a:ln>
          </p:spPr>
        </p:pic>
        <p:sp>
          <p:nvSpPr>
            <p:cNvPr id="55"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56"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57"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sp>
        <p:nvSpPr>
          <p:cNvPr id="58" name="TextBox 11"/>
          <p:cNvSpPr/>
          <p:nvPr/>
        </p:nvSpPr>
        <p:spPr>
          <a:xfrm>
            <a:off x="878040" y="896760"/>
            <a:ext cx="456480" cy="583920"/>
          </a:xfrm>
          <a:prstGeom prst="rect">
            <a:avLst/>
          </a:prstGeom>
          <a:noFill/>
          <a:ln w="0">
            <a:noFill/>
          </a:ln>
        </p:spPr>
        <p:style>
          <a:lnRef idx="0"/>
          <a:fillRef idx="0"/>
          <a:effectRef idx="0"/>
          <a:fontRef idx="minor"/>
        </p:style>
        <p:txBody>
          <a:bodyPr lIns="90000" rIns="90000" tIns="45000" bIns="45000" anchor="ctr">
            <a:noAutofit/>
          </a:bodyPr>
          <a:p>
            <a:pPr defTabSz="457200">
              <a:lnSpc>
                <a:spcPct val="100000"/>
              </a:lnSpc>
            </a:pPr>
            <a:r>
              <a:rPr b="0" lang="en-US" sz="8000" spc="-1" strike="noStrike">
                <a:solidFill>
                  <a:schemeClr val="dk1"/>
                </a:solidFill>
                <a:latin typeface="Garamond"/>
              </a:rPr>
              <a:t>“</a:t>
            </a:r>
            <a:endParaRPr b="0" lang="en-US" sz="8000" spc="-1" strike="noStrike">
              <a:solidFill>
                <a:srgbClr val="000000"/>
              </a:solidFill>
              <a:latin typeface="Arial"/>
            </a:endParaRPr>
          </a:p>
        </p:txBody>
      </p:sp>
      <p:sp>
        <p:nvSpPr>
          <p:cNvPr id="59" name="TextBox 12"/>
          <p:cNvSpPr/>
          <p:nvPr/>
        </p:nvSpPr>
        <p:spPr>
          <a:xfrm>
            <a:off x="7649640" y="2607840"/>
            <a:ext cx="456480" cy="583920"/>
          </a:xfrm>
          <a:prstGeom prst="rect">
            <a:avLst/>
          </a:prstGeom>
          <a:noFill/>
          <a:ln w="0">
            <a:noFill/>
          </a:ln>
        </p:spPr>
        <p:style>
          <a:lnRef idx="0"/>
          <a:fillRef idx="0"/>
          <a:effectRef idx="0"/>
          <a:fontRef idx="minor"/>
        </p:style>
        <p:txBody>
          <a:bodyPr lIns="90000" rIns="90000" tIns="45000" bIns="45000" anchor="ctr">
            <a:noAutofit/>
          </a:bodyPr>
          <a:p>
            <a:pPr algn="r" defTabSz="457200">
              <a:lnSpc>
                <a:spcPct val="100000"/>
              </a:lnSpc>
            </a:pPr>
            <a:r>
              <a:rPr b="0" lang="en-US" sz="8000" spc="-1" strike="noStrike">
                <a:solidFill>
                  <a:schemeClr val="dk1"/>
                </a:solidFill>
                <a:latin typeface="Garamond"/>
              </a:rPr>
              <a:t>”</a:t>
            </a:r>
            <a:endParaRPr b="0" lang="en-US" sz="8000" spc="-1" strike="noStrike">
              <a:solidFill>
                <a:srgbClr val="000000"/>
              </a:solidFill>
              <a:latin typeface="Arial"/>
            </a:endParaRPr>
          </a:p>
        </p:txBody>
      </p:sp>
      <p:cxnSp>
        <p:nvCxnSpPr>
          <p:cNvPr id="60" name="Straight Connector 25"/>
          <p:cNvCxnSpPr/>
          <p:nvPr/>
        </p:nvCxnSpPr>
        <p:spPr>
          <a:xfrm>
            <a:off x="1278360" y="3429000"/>
            <a:ext cx="6596280" cy="720"/>
          </a:xfrm>
          <a:prstGeom prst="straightConnector1">
            <a:avLst/>
          </a:prstGeom>
          <a:ln cap="rnd" w="0">
            <a:solidFill>
              <a:srgbClr val="83992a"/>
            </a:solidFill>
          </a:ln>
        </p:spPr>
      </p:cxnSp>
      <p:sp>
        <p:nvSpPr>
          <p:cNvPr id="61" name="PlaceHolder 1"/>
          <p:cNvSpPr>
            <a:spLocks noGrp="1"/>
          </p:cNvSpPr>
          <p:nvPr>
            <p:ph type="ftr" idx="16"/>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2" name="PlaceHolder 2"/>
          <p:cNvSpPr>
            <a:spLocks noGrp="1"/>
          </p:cNvSpPr>
          <p:nvPr>
            <p:ph type="sldNum" idx="17"/>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EDCB231E-3082-4917-9652-15EAE0BDC885}"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63" name="PlaceHolder 3"/>
          <p:cNvSpPr>
            <a:spLocks noGrp="1"/>
          </p:cNvSpPr>
          <p:nvPr>
            <p:ph type="dt" idx="18"/>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64" name="Group 6"/>
          <p:cNvGrpSpPr/>
          <p:nvPr/>
        </p:nvGrpSpPr>
        <p:grpSpPr>
          <a:xfrm>
            <a:off x="0" y="0"/>
            <a:ext cx="9151920" cy="6857280"/>
            <a:chOff x="0" y="0"/>
            <a:chExt cx="9151920" cy="6857280"/>
          </a:xfrm>
        </p:grpSpPr>
        <p:pic>
          <p:nvPicPr>
            <p:cNvPr id="65" name="Picture 7" descr="SD-PanelContent.png"/>
            <p:cNvPicPr/>
            <p:nvPr/>
          </p:nvPicPr>
          <p:blipFill>
            <a:blip r:embed="rId3"/>
            <a:stretch/>
          </p:blipFill>
          <p:spPr>
            <a:xfrm>
              <a:off x="0" y="0"/>
              <a:ext cx="9143280" cy="6857280"/>
            </a:xfrm>
            <a:prstGeom prst="rect">
              <a:avLst/>
            </a:prstGeom>
            <a:ln w="0">
              <a:noFill/>
            </a:ln>
          </p:spPr>
        </p:pic>
        <p:sp>
          <p:nvSpPr>
            <p:cNvPr id="66"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67"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68"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69" name="Straight Connector 14"/>
          <p:cNvCxnSpPr/>
          <p:nvPr/>
        </p:nvCxnSpPr>
        <p:spPr>
          <a:xfrm>
            <a:off x="1278360" y="3429000"/>
            <a:ext cx="6607080" cy="720"/>
          </a:xfrm>
          <a:prstGeom prst="straightConnector1">
            <a:avLst/>
          </a:prstGeom>
          <a:ln cap="rnd" w="0">
            <a:solidFill>
              <a:srgbClr val="83992a"/>
            </a:solidFill>
          </a:ln>
        </p:spPr>
      </p:cxnSp>
      <p:sp>
        <p:nvSpPr>
          <p:cNvPr id="70" name="PlaceHolder 1"/>
          <p:cNvSpPr>
            <a:spLocks noGrp="1"/>
          </p:cNvSpPr>
          <p:nvPr>
            <p:ph type="ftr" idx="19"/>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1" name="PlaceHolder 2"/>
          <p:cNvSpPr>
            <a:spLocks noGrp="1"/>
          </p:cNvSpPr>
          <p:nvPr>
            <p:ph type="sldNum" idx="20"/>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B49F1892-AAF2-442E-B5C0-BF1EDD517937}"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72" name="PlaceHolder 3"/>
          <p:cNvSpPr>
            <a:spLocks noGrp="1"/>
          </p:cNvSpPr>
          <p:nvPr>
            <p:ph type="dt" idx="21"/>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6"/>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73" name="Group 6"/>
          <p:cNvGrpSpPr/>
          <p:nvPr/>
        </p:nvGrpSpPr>
        <p:grpSpPr>
          <a:xfrm>
            <a:off x="0" y="0"/>
            <a:ext cx="9151920" cy="6857280"/>
            <a:chOff x="0" y="0"/>
            <a:chExt cx="9151920" cy="6857280"/>
          </a:xfrm>
        </p:grpSpPr>
        <p:pic>
          <p:nvPicPr>
            <p:cNvPr id="74" name="Picture 7" descr="SD-PanelContent.png"/>
            <p:cNvPicPr/>
            <p:nvPr/>
          </p:nvPicPr>
          <p:blipFill>
            <a:blip r:embed="rId3"/>
            <a:stretch/>
          </p:blipFill>
          <p:spPr>
            <a:xfrm>
              <a:off x="0" y="0"/>
              <a:ext cx="9143280" cy="6857280"/>
            </a:xfrm>
            <a:prstGeom prst="rect">
              <a:avLst/>
            </a:prstGeom>
            <a:ln w="0">
              <a:noFill/>
            </a:ln>
          </p:spPr>
        </p:pic>
        <p:sp>
          <p:nvSpPr>
            <p:cNvPr id="75"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76"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77"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78" name="Straight Connector 13"/>
          <p:cNvCxnSpPr/>
          <p:nvPr/>
        </p:nvCxnSpPr>
        <p:spPr>
          <a:xfrm>
            <a:off x="1278360" y="2354400"/>
            <a:ext cx="6607080" cy="720"/>
          </a:xfrm>
          <a:prstGeom prst="straightConnector1">
            <a:avLst/>
          </a:prstGeom>
          <a:ln cap="rnd" w="0">
            <a:solidFill>
              <a:srgbClr val="83992a"/>
            </a:solidFill>
          </a:ln>
        </p:spPr>
      </p:cxnSp>
      <p:sp>
        <p:nvSpPr>
          <p:cNvPr id="79" name="PlaceHolder 1"/>
          <p:cNvSpPr>
            <a:spLocks noGrp="1"/>
          </p:cNvSpPr>
          <p:nvPr>
            <p:ph type="ftr" idx="22"/>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0" name="PlaceHolder 2"/>
          <p:cNvSpPr>
            <a:spLocks noGrp="1"/>
          </p:cNvSpPr>
          <p:nvPr>
            <p:ph type="sldNum" idx="23"/>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D0FE11ED-2D0A-4B5A-B229-9913287F88C1}"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81" name="PlaceHolder 3"/>
          <p:cNvSpPr>
            <a:spLocks noGrp="1"/>
          </p:cNvSpPr>
          <p:nvPr>
            <p:ph type="dt" idx="24"/>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82" name="Group 6"/>
          <p:cNvGrpSpPr/>
          <p:nvPr/>
        </p:nvGrpSpPr>
        <p:grpSpPr>
          <a:xfrm>
            <a:off x="0" y="0"/>
            <a:ext cx="9151920" cy="6857280"/>
            <a:chOff x="0" y="0"/>
            <a:chExt cx="9151920" cy="6857280"/>
          </a:xfrm>
        </p:grpSpPr>
        <p:pic>
          <p:nvPicPr>
            <p:cNvPr id="83" name="Picture 7" descr="SD-PanelContent.png"/>
            <p:cNvPicPr/>
            <p:nvPr/>
          </p:nvPicPr>
          <p:blipFill>
            <a:blip r:embed="rId3"/>
            <a:stretch/>
          </p:blipFill>
          <p:spPr>
            <a:xfrm>
              <a:off x="0" y="0"/>
              <a:ext cx="9143280" cy="6857280"/>
            </a:xfrm>
            <a:prstGeom prst="rect">
              <a:avLst/>
            </a:prstGeom>
            <a:ln w="0">
              <a:noFill/>
            </a:ln>
          </p:spPr>
        </p:pic>
        <p:sp>
          <p:nvSpPr>
            <p:cNvPr id="84" name="Rectangle 8"/>
            <p:cNvSpPr/>
            <p:nvPr/>
          </p:nvSpPr>
          <p:spPr>
            <a:xfrm>
              <a:off x="554040" y="542880"/>
              <a:ext cx="8039160" cy="5755680"/>
            </a:xfrm>
            <a:prstGeom prst="rect">
              <a:avLst/>
            </a:prstGeom>
            <a:noFill/>
            <a:ln cap="rnd"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pic>
          <p:nvPicPr>
            <p:cNvPr id="85" name="Picture 9" descr="HDRibbonContent-UniformTrim.png"/>
            <p:cNvPicPr/>
            <p:nvPr/>
          </p:nvPicPr>
          <p:blipFill>
            <a:blip r:embed="rId4"/>
            <a:srcRect l="0" t="0" r="14252" b="0"/>
            <a:stretch/>
          </p:blipFill>
          <p:spPr>
            <a:xfrm>
              <a:off x="0" y="3128400"/>
              <a:ext cx="685080" cy="605880"/>
            </a:xfrm>
            <a:prstGeom prst="rect">
              <a:avLst/>
            </a:prstGeom>
            <a:ln w="0">
              <a:noFill/>
            </a:ln>
          </p:spPr>
        </p:pic>
        <p:pic>
          <p:nvPicPr>
            <p:cNvPr id="86" name="Picture 10" descr="HDRibbonContent-UniformTrim.png"/>
            <p:cNvPicPr/>
            <p:nvPr/>
          </p:nvPicPr>
          <p:blipFill>
            <a:blip r:embed="rId5"/>
            <a:srcRect l="0" t="0" r="14252" b="0"/>
            <a:stretch/>
          </p:blipFill>
          <p:spPr>
            <a:xfrm>
              <a:off x="8466840" y="3128400"/>
              <a:ext cx="685080" cy="605880"/>
            </a:xfrm>
            <a:prstGeom prst="rect">
              <a:avLst/>
            </a:prstGeom>
            <a:ln w="0">
              <a:noFill/>
            </a:ln>
          </p:spPr>
        </p:pic>
      </p:grpSp>
      <p:cxnSp>
        <p:nvCxnSpPr>
          <p:cNvPr id="87" name="Straight Connector 13"/>
          <p:cNvCxnSpPr/>
          <p:nvPr/>
        </p:nvCxnSpPr>
        <p:spPr>
          <a:xfrm>
            <a:off x="6245280" y="906840"/>
            <a:ext cx="720" cy="4969440"/>
          </a:xfrm>
          <a:prstGeom prst="straightConnector1">
            <a:avLst/>
          </a:prstGeom>
          <a:ln cap="rnd" w="0">
            <a:solidFill>
              <a:srgbClr val="83992a"/>
            </a:solidFill>
          </a:ln>
        </p:spPr>
      </p:cxnSp>
      <p:sp>
        <p:nvSpPr>
          <p:cNvPr id="88" name="PlaceHolder 1"/>
          <p:cNvSpPr>
            <a:spLocks noGrp="1"/>
          </p:cNvSpPr>
          <p:nvPr>
            <p:ph type="ftr" idx="25"/>
          </p:nvPr>
        </p:nvSpPr>
        <p:spPr>
          <a:xfrm>
            <a:off x="1176840" y="5960520"/>
            <a:ext cx="5104080" cy="278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9" name="PlaceHolder 2"/>
          <p:cNvSpPr>
            <a:spLocks noGrp="1"/>
          </p:cNvSpPr>
          <p:nvPr>
            <p:ph type="sldNum" idx="26"/>
          </p:nvPr>
        </p:nvSpPr>
        <p:spPr>
          <a:xfrm>
            <a:off x="7580160" y="5960520"/>
            <a:ext cx="394920" cy="27864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000" spc="-1" strike="noStrike">
                <a:solidFill>
                  <a:schemeClr val="dk1"/>
                </a:solidFill>
                <a:latin typeface="Garamond"/>
              </a:defRPr>
            </a:lvl1pPr>
          </a:lstStyle>
          <a:p>
            <a:pPr indent="0" algn="r" defTabSz="457200">
              <a:lnSpc>
                <a:spcPct val="100000"/>
              </a:lnSpc>
              <a:buNone/>
              <a:tabLst>
                <a:tab algn="l" pos="0"/>
              </a:tabLst>
            </a:pPr>
            <a:fld id="{DFA32419-5DE8-413C-97CB-5ED7B33FFD49}" type="slidenum">
              <a:rPr b="0" lang="en-US" sz="1000" spc="-1" strike="noStrike">
                <a:solidFill>
                  <a:schemeClr val="dk1"/>
                </a:solidFill>
                <a:latin typeface="Garamond"/>
              </a:rPr>
              <a:t>&lt;number&gt;</a:t>
            </a:fld>
            <a:endParaRPr b="0" lang="en-US" sz="1000" spc="-1" strike="noStrike">
              <a:solidFill>
                <a:srgbClr val="000000"/>
              </a:solidFill>
              <a:latin typeface="Times New Roman"/>
            </a:endParaRPr>
          </a:p>
        </p:txBody>
      </p:sp>
      <p:sp>
        <p:nvSpPr>
          <p:cNvPr id="90" name="PlaceHolder 3"/>
          <p:cNvSpPr>
            <a:spLocks noGrp="1"/>
          </p:cNvSpPr>
          <p:nvPr>
            <p:ph type="dt" idx="27"/>
          </p:nvPr>
        </p:nvSpPr>
        <p:spPr>
          <a:xfrm>
            <a:off x="6356520" y="5960520"/>
            <a:ext cx="1147680" cy="2786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6"/>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9.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jpeg"/><Relationship Id="rId3" Type="http://schemas.openxmlformats.org/officeDocument/2006/relationships/slideLayout" Target="../slideLayouts/slideLayout23.xml"/>
</Relationships>
</file>

<file path=ppt/slides/_rels/slide1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2.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2.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2.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4.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2.png"/><Relationship Id="rId3" Type="http://schemas.openxmlformats.org/officeDocument/2006/relationships/slideLayout" Target="../slideLayouts/slideLayout1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3.xml"/>
</Relationships>
</file>

<file path=ppt/slides/_rels/slide2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3.xml"/>
</Relationships>
</file>

<file path=ppt/slides/_rels/slide2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3.xml"/>
</Relationships>
</file>

<file path=ppt/slides/_rels/slide2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4.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6.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1.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 1"/>
          <p:cNvSpPr/>
          <p:nvPr/>
        </p:nvSpPr>
        <p:spPr>
          <a:xfrm>
            <a:off x="473760" y="1543680"/>
            <a:ext cx="4766400" cy="832680"/>
          </a:xfrm>
          <a:prstGeom prst="rect">
            <a:avLst/>
          </a:prstGeom>
          <a:noFill/>
          <a:ln w="0">
            <a:noFill/>
          </a:ln>
        </p:spPr>
        <p:style>
          <a:lnRef idx="0"/>
          <a:fillRef idx="0"/>
          <a:effectRef idx="0"/>
          <a:fontRef idx="minor"/>
        </p:style>
        <p:txBody>
          <a:bodyPr lIns="0" rIns="0" tIns="0" bIns="0" anchor="t">
            <a:noAutofit/>
          </a:bodyPr>
          <a:p>
            <a:pPr>
              <a:lnSpc>
                <a:spcPts val="5601"/>
              </a:lnSpc>
              <a:tabLst>
                <a:tab algn="l" pos="0"/>
              </a:tabLst>
            </a:pPr>
            <a:r>
              <a:rPr b="1" lang="en-US" sz="3200" spc="-1" strike="noStrike">
                <a:solidFill>
                  <a:srgbClr val="7068f4"/>
                </a:solidFill>
                <a:latin typeface="Barlow Bold"/>
                <a:ea typeface="Barlow Bold"/>
              </a:rPr>
              <a:t>Fake News Detection</a:t>
            </a:r>
            <a:endParaRPr b="0" lang="en-US" sz="3200" spc="-1" strike="noStrike">
              <a:solidFill>
                <a:srgbClr val="000000"/>
              </a:solidFill>
              <a:latin typeface="Arial"/>
            </a:endParaRPr>
          </a:p>
        </p:txBody>
      </p:sp>
      <p:pic>
        <p:nvPicPr>
          <p:cNvPr id="270" name="Image 0" descr="preencoded.png"/>
          <p:cNvPicPr/>
          <p:nvPr/>
        </p:nvPicPr>
        <p:blipFill>
          <a:blip r:embed="rId1"/>
          <a:stretch/>
        </p:blipFill>
        <p:spPr>
          <a:xfrm>
            <a:off x="5715000" y="0"/>
            <a:ext cx="3428280" cy="6857280"/>
          </a:xfrm>
          <a:prstGeom prst="rect">
            <a:avLst/>
          </a:prstGeom>
          <a:ln w="0">
            <a:noFill/>
          </a:ln>
        </p:spPr>
      </p:pic>
      <p:sp>
        <p:nvSpPr>
          <p:cNvPr id="271" name="Text 3"/>
          <p:cNvSpPr/>
          <p:nvPr/>
        </p:nvSpPr>
        <p:spPr>
          <a:xfrm>
            <a:off x="420840" y="2984760"/>
            <a:ext cx="4766760" cy="866160"/>
          </a:xfrm>
          <a:prstGeom prst="rect">
            <a:avLst/>
          </a:prstGeom>
          <a:noFill/>
          <a:ln w="0">
            <a:noFill/>
          </a:ln>
        </p:spPr>
        <p:style>
          <a:lnRef idx="0"/>
          <a:fillRef idx="0"/>
          <a:effectRef idx="0"/>
          <a:fontRef idx="minor"/>
        </p:style>
        <p:txBody>
          <a:bodyPr lIns="0" rIns="0" tIns="0" bIns="0" anchor="t">
            <a:noAutofit/>
          </a:bodyPr>
          <a:p>
            <a:pPr>
              <a:lnSpc>
                <a:spcPts val="2701"/>
              </a:lnSpc>
              <a:spcBef>
                <a:spcPts val="1191"/>
              </a:spcBef>
              <a:spcAft>
                <a:spcPts val="992"/>
              </a:spcAft>
              <a:tabLst>
                <a:tab algn="l" pos="0"/>
              </a:tabLst>
            </a:pPr>
            <a:r>
              <a:rPr b="0" lang="en-US" sz="1500" spc="-1" strike="noStrike">
                <a:solidFill>
                  <a:srgbClr val="272525"/>
                </a:solidFill>
                <a:latin typeface="Montserrat"/>
                <a:ea typeface="Montserrat"/>
              </a:rPr>
              <a:t>Our end goal is to develop an intelligent system that accurately detects and prevents fake news using advanced machine learning and deep learning techniques.</a:t>
            </a:r>
            <a:endParaRPr b="0" lang="en-US" sz="1500" spc="-1" strike="noStrike">
              <a:solidFill>
                <a:srgbClr val="000000"/>
              </a:solidFill>
              <a:latin typeface="Arial"/>
            </a:endParaRPr>
          </a:p>
        </p:txBody>
      </p:sp>
      <p:sp>
        <p:nvSpPr>
          <p:cNvPr id="272" name="Shape 2"/>
          <p:cNvSpPr/>
          <p:nvPr/>
        </p:nvSpPr>
        <p:spPr>
          <a:xfrm>
            <a:off x="2059920" y="4451400"/>
            <a:ext cx="201960" cy="288360"/>
          </a:xfrm>
          <a:prstGeom prst="roundRect">
            <a:avLst>
              <a:gd name="adj" fmla="val 26380043"/>
            </a:avLst>
          </a:prstGeom>
          <a:solidFill>
            <a:srgbClr val="2e1577"/>
          </a:solidFill>
          <a:ln w="7620">
            <a:solidFill>
              <a:srgbClr val="ffffff"/>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273" name="Text 8"/>
          <p:cNvSpPr/>
          <p:nvPr/>
        </p:nvSpPr>
        <p:spPr>
          <a:xfrm>
            <a:off x="2322000" y="4363920"/>
            <a:ext cx="1348200" cy="315360"/>
          </a:xfrm>
          <a:prstGeom prst="rect">
            <a:avLst/>
          </a:prstGeom>
          <a:noFill/>
          <a:ln w="0">
            <a:noFill/>
          </a:ln>
        </p:spPr>
        <p:style>
          <a:lnRef idx="0"/>
          <a:fillRef idx="0"/>
          <a:effectRef idx="0"/>
          <a:fontRef idx="minor"/>
        </p:style>
        <p:txBody>
          <a:bodyPr wrap="none" lIns="0" rIns="0" tIns="0" bIns="0" anchor="t">
            <a:noAutofit/>
          </a:bodyPr>
          <a:p>
            <a:pPr>
              <a:lnSpc>
                <a:spcPts val="2951"/>
              </a:lnSpc>
              <a:tabLst>
                <a:tab algn="l" pos="0"/>
              </a:tabLst>
            </a:pPr>
            <a:r>
              <a:rPr b="1" lang="en-US" sz="2100" spc="-1" strike="noStrike">
                <a:solidFill>
                  <a:srgbClr val="272525"/>
                </a:solidFill>
                <a:latin typeface="Montserrat Bold"/>
                <a:ea typeface="Montserrat Bold"/>
              </a:rPr>
              <a:t>by Sharnjot kaur</a:t>
            </a:r>
            <a:endParaRPr b="0" lang="en-US" sz="2100" spc="-1" strike="noStrike">
              <a:solidFill>
                <a:srgbClr val="000000"/>
              </a:solidFill>
              <a:latin typeface="Arial"/>
            </a:endParaRPr>
          </a:p>
        </p:txBody>
      </p:sp>
      <p:sp>
        <p:nvSpPr>
          <p:cNvPr id="274" name="Text 2"/>
          <p:cNvSpPr/>
          <p:nvPr/>
        </p:nvSpPr>
        <p:spPr>
          <a:xfrm>
            <a:off x="520560" y="1956960"/>
            <a:ext cx="4463280" cy="573120"/>
          </a:xfrm>
          <a:prstGeom prst="rect">
            <a:avLst/>
          </a:prstGeom>
          <a:noFill/>
          <a:ln w="0">
            <a:noFill/>
          </a:ln>
        </p:spPr>
        <p:style>
          <a:lnRef idx="0"/>
          <a:fillRef idx="0"/>
          <a:effectRef idx="0"/>
          <a:fontRef idx="minor"/>
        </p:style>
        <p:txBody>
          <a:bodyPr lIns="0" rIns="0" tIns="0" bIns="0" anchor="t">
            <a:noAutofit/>
          </a:bodyPr>
          <a:p>
            <a:pPr>
              <a:lnSpc>
                <a:spcPts val="5601"/>
              </a:lnSpc>
              <a:tabLst>
                <a:tab algn="l" pos="0"/>
              </a:tabLst>
            </a:pPr>
            <a:r>
              <a:rPr b="1" lang="en-US" sz="2800" spc="-1" strike="noStrike">
                <a:solidFill>
                  <a:srgbClr val="7068f4"/>
                </a:solidFill>
                <a:latin typeface="Barlow Bold"/>
                <a:ea typeface="Barlow Bold"/>
              </a:rPr>
              <a:t>Using Deep Learning</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Rectangle 9"/>
          <p:cNvSpPr/>
          <p:nvPr/>
        </p:nvSpPr>
        <p:spPr>
          <a:xfrm>
            <a:off x="723960" y="1695600"/>
            <a:ext cx="7781040" cy="2969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Arial"/>
            </a:endParaRPr>
          </a:p>
        </p:txBody>
      </p:sp>
      <p:sp>
        <p:nvSpPr>
          <p:cNvPr id="309" name="Content Placeholder 7"/>
          <p:cNvSpPr/>
          <p:nvPr/>
        </p:nvSpPr>
        <p:spPr>
          <a:xfrm>
            <a:off x="995760" y="2357640"/>
            <a:ext cx="7265160" cy="2795760"/>
          </a:xfrm>
          <a:prstGeom prst="rect">
            <a:avLst/>
          </a:prstGeom>
          <a:noFill/>
          <a:ln w="0">
            <a:noFill/>
          </a:ln>
        </p:spPr>
        <p:style>
          <a:lnRef idx="0"/>
          <a:fillRef idx="0"/>
          <a:effectRef idx="0"/>
          <a:fontRef idx="minor"/>
        </p:style>
        <p:txBody>
          <a:bodyPr lIns="90000" rIns="90000" tIns="45000" bIns="45000" anchor="t">
            <a:noAutofit/>
          </a:bodyPr>
          <a:p>
            <a:pPr marL="285840" indent="-285840" defTabSz="457200">
              <a:lnSpc>
                <a:spcPct val="100000"/>
              </a:lnSpc>
              <a:spcBef>
                <a:spcPts val="479"/>
              </a:spcBef>
              <a:spcAft>
                <a:spcPts val="601"/>
              </a:spcAft>
              <a:buClr>
                <a:srgbClr val="83992a"/>
              </a:buClr>
              <a:buSzPct val="115000"/>
              <a:buFont typeface="Arial"/>
              <a:buChar char="•"/>
            </a:pPr>
            <a:r>
              <a:rPr b="1" lang="en-US" sz="2400" spc="-1" strike="noStrike">
                <a:solidFill>
                  <a:schemeClr val="dk1">
                    <a:lumMod val="85000"/>
                    <a:lumOff val="15000"/>
                  </a:schemeClr>
                </a:solidFill>
                <a:latin typeface="Garamond"/>
              </a:rPr>
              <a:t>MatplotLib</a:t>
            </a:r>
            <a:r>
              <a:rPr b="0" lang="en-US" sz="2400" spc="-1" strike="noStrike">
                <a:solidFill>
                  <a:schemeClr val="dk1">
                    <a:lumMod val="85000"/>
                    <a:lumOff val="15000"/>
                  </a:schemeClr>
                </a:solidFill>
                <a:latin typeface="Garamond"/>
              </a:rPr>
              <a:t> :- Matplotlib is a comprehensive library in  Python widely used for creating static, interactive, and publication-quality visualizations. Here are some key aspects of Matplotlib:</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Versatility</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Publication-Quality Graphics</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Integration with Jupyter Notebooks</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Matplotlib Pyplot Interface</a:t>
            </a:r>
            <a:endParaRPr b="0" lang="en-US" sz="2400" spc="-1" strike="noStrike">
              <a:solidFill>
                <a:srgbClr val="000000"/>
              </a:solidFill>
              <a:latin typeface="Arial"/>
            </a:endParaRPr>
          </a:p>
        </p:txBody>
      </p:sp>
      <p:pic>
        <p:nvPicPr>
          <p:cNvPr id="310" name="" descr=""/>
          <p:cNvPicPr/>
          <p:nvPr/>
        </p:nvPicPr>
        <p:blipFill>
          <a:blip r:embed="rId1"/>
          <a:stretch/>
        </p:blipFill>
        <p:spPr>
          <a:xfrm rot="3600">
            <a:off x="1127520" y="582120"/>
            <a:ext cx="1662480" cy="1662480"/>
          </a:xfrm>
          <a:prstGeom prst="rect">
            <a:avLst/>
          </a:prstGeom>
          <a:ln w="0">
            <a:noFill/>
          </a:ln>
        </p:spPr>
      </p:pic>
      <p:pic>
        <p:nvPicPr>
          <p:cNvPr id="311" name="Picture 6" descr=""/>
          <p:cNvPicPr/>
          <p:nvPr/>
        </p:nvPicPr>
        <p:blipFill>
          <a:blip r:embed="rId2"/>
          <a:stretch/>
        </p:blipFill>
        <p:spPr>
          <a:xfrm>
            <a:off x="2859480" y="820080"/>
            <a:ext cx="5597640" cy="1186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Rectangle 10"/>
          <p:cNvSpPr/>
          <p:nvPr/>
        </p:nvSpPr>
        <p:spPr>
          <a:xfrm>
            <a:off x="723960" y="1695600"/>
            <a:ext cx="7781040" cy="2969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Arial"/>
            </a:endParaRPr>
          </a:p>
        </p:txBody>
      </p:sp>
      <p:sp>
        <p:nvSpPr>
          <p:cNvPr id="313" name="Content Placeholder 8"/>
          <p:cNvSpPr/>
          <p:nvPr/>
        </p:nvSpPr>
        <p:spPr>
          <a:xfrm>
            <a:off x="965520" y="1869480"/>
            <a:ext cx="7378200" cy="2795760"/>
          </a:xfrm>
          <a:prstGeom prst="rect">
            <a:avLst/>
          </a:prstGeom>
          <a:noFill/>
          <a:ln w="0">
            <a:noFill/>
          </a:ln>
        </p:spPr>
        <p:style>
          <a:lnRef idx="0"/>
          <a:fillRef idx="0"/>
          <a:effectRef idx="0"/>
          <a:fontRef idx="minor"/>
        </p:style>
        <p:txBody>
          <a:bodyPr lIns="90000" rIns="90000" tIns="45000" bIns="45000" anchor="t">
            <a:noAutofit/>
          </a:bodyPr>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 </a:t>
            </a:r>
            <a:r>
              <a:rPr b="0" lang="en-US" sz="2400" spc="-1" strike="noStrike">
                <a:solidFill>
                  <a:schemeClr val="dk1">
                    <a:lumMod val="85000"/>
                    <a:lumOff val="15000"/>
                  </a:schemeClr>
                </a:solidFill>
                <a:latin typeface="Garamond"/>
              </a:rPr>
              <a:t>Scikit-learn, often call as sklearn, is a powerful and user-friendly library for machine learning in Python. Here's an overview of its key features and functionalities:</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Comprehensive Algorithms:</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User-Friendly Interface</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Extensive Documentation</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Integration with NumPy and Pandas</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Model Evaluation and Validation</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Feature Extraction and Selection</a:t>
            </a:r>
            <a:endParaRPr b="0" lang="en-US" sz="2400" spc="-1" strike="noStrike">
              <a:solidFill>
                <a:srgbClr val="000000"/>
              </a:solidFill>
              <a:latin typeface="Arial"/>
            </a:endParaRPr>
          </a:p>
        </p:txBody>
      </p:sp>
      <p:pic>
        <p:nvPicPr>
          <p:cNvPr id="314" name="" descr=""/>
          <p:cNvPicPr/>
          <p:nvPr/>
        </p:nvPicPr>
        <p:blipFill>
          <a:blip r:embed="rId1"/>
          <a:stretch/>
        </p:blipFill>
        <p:spPr>
          <a:xfrm>
            <a:off x="3240720" y="610200"/>
            <a:ext cx="2742120" cy="12589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2964600" y="750240"/>
            <a:ext cx="3209040" cy="7135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Data Gathering</a:t>
            </a:r>
            <a:endParaRPr b="0" lang="en-US" sz="3200" spc="-1" strike="noStrike">
              <a:solidFill>
                <a:srgbClr val="000000"/>
              </a:solidFill>
              <a:latin typeface="Arial"/>
            </a:endParaRPr>
          </a:p>
        </p:txBody>
      </p:sp>
      <p:sp>
        <p:nvSpPr>
          <p:cNvPr id="316" name="Content Placeholder 9"/>
          <p:cNvSpPr/>
          <p:nvPr/>
        </p:nvSpPr>
        <p:spPr>
          <a:xfrm>
            <a:off x="1056600" y="1588320"/>
            <a:ext cx="6888240" cy="2795760"/>
          </a:xfrm>
          <a:prstGeom prst="rect">
            <a:avLst/>
          </a:prstGeom>
          <a:noFill/>
          <a:ln w="0">
            <a:noFill/>
          </a:ln>
        </p:spPr>
        <p:style>
          <a:lnRef idx="0"/>
          <a:fillRef idx="0"/>
          <a:effectRef idx="0"/>
          <a:fontRef idx="minor"/>
        </p:style>
        <p:txBody>
          <a:bodyPr lIns="90000" rIns="90000" tIns="45000" bIns="45000" anchor="t">
            <a:noAutofit/>
          </a:bodyPr>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In this project, we used the Python library BeautifulSoup to gather data from the web. The data was collected from the website </a:t>
            </a:r>
            <a:r>
              <a:rPr b="1" lang="en-US" sz="2400" spc="-1" strike="noStrike">
                <a:solidFill>
                  <a:schemeClr val="dk1">
                    <a:lumMod val="85000"/>
                    <a:lumOff val="15000"/>
                  </a:schemeClr>
                </a:solidFill>
                <a:latin typeface="Garamond"/>
              </a:rPr>
              <a:t>Politifact (  https://www.politifact.com/factchecks/list/?page= 1).</a:t>
            </a:r>
            <a:endParaRPr b="0" lang="en-US" sz="2400" spc="-1" strike="noStrike">
              <a:solidFill>
                <a:srgbClr val="000000"/>
              </a:solidFill>
              <a:latin typeface="Arial"/>
            </a:endParaRPr>
          </a:p>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Which provides fact-checked news articles. We collected more then 21,000 news articles to train and test our fake news detection model.</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2323800" y="750240"/>
            <a:ext cx="4080960" cy="713520"/>
          </a:xfrm>
          <a:prstGeom prst="rect">
            <a:avLst/>
          </a:prstGeom>
          <a:noFill/>
          <a:ln w="0">
            <a:noFill/>
          </a:ln>
        </p:spPr>
        <p:txBody>
          <a:bodyPr lIns="91440" rIns="91440" tIns="45720" bIns="45720" anchor="ctr">
            <a:normAutofit fontScale="96666"/>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code for data gathering</a:t>
            </a:r>
            <a:endParaRPr b="0" lang="en-US" sz="3200" spc="-1" strike="noStrike">
              <a:solidFill>
                <a:srgbClr val="000000"/>
              </a:solidFill>
              <a:latin typeface="Arial"/>
            </a:endParaRPr>
          </a:p>
        </p:txBody>
      </p:sp>
      <p:pic>
        <p:nvPicPr>
          <p:cNvPr id="318" name="" descr=""/>
          <p:cNvPicPr/>
          <p:nvPr/>
        </p:nvPicPr>
        <p:blipFill>
          <a:blip r:embed="rId1"/>
          <a:stretch/>
        </p:blipFill>
        <p:spPr>
          <a:xfrm>
            <a:off x="837000" y="1566000"/>
            <a:ext cx="7363440" cy="42429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2896560" y="727560"/>
            <a:ext cx="3209040" cy="713520"/>
          </a:xfrm>
          <a:prstGeom prst="rect">
            <a:avLst/>
          </a:prstGeom>
          <a:noFill/>
          <a:ln w="0">
            <a:noFill/>
          </a:ln>
        </p:spPr>
        <p:txBody>
          <a:bodyPr lIns="91440" rIns="91440" tIns="45720" bIns="45720" anchor="ctr">
            <a:normAutofit fontScale="87222"/>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Data Prepossessing</a:t>
            </a:r>
            <a:endParaRPr b="0" lang="en-US" sz="3200" spc="-1" strike="noStrike">
              <a:solidFill>
                <a:srgbClr val="000000"/>
              </a:solidFill>
              <a:latin typeface="Arial"/>
            </a:endParaRPr>
          </a:p>
        </p:txBody>
      </p:sp>
      <p:sp>
        <p:nvSpPr>
          <p:cNvPr id="320" name="Content Placeholder 10"/>
          <p:cNvSpPr/>
          <p:nvPr/>
        </p:nvSpPr>
        <p:spPr>
          <a:xfrm>
            <a:off x="1056960" y="1739520"/>
            <a:ext cx="7098480" cy="2795760"/>
          </a:xfrm>
          <a:prstGeom prst="rect">
            <a:avLst/>
          </a:prstGeom>
          <a:noFill/>
          <a:ln w="0">
            <a:noFill/>
          </a:ln>
        </p:spPr>
        <p:style>
          <a:lnRef idx="0"/>
          <a:fillRef idx="0"/>
          <a:effectRef idx="0"/>
          <a:fontRef idx="minor"/>
        </p:style>
        <p:txBody>
          <a:bodyPr lIns="90000" rIns="90000" tIns="45000" bIns="45000" anchor="t">
            <a:noAutofit/>
          </a:bodyPr>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For data preprocessing, we used the Pandas library to clean and organize the collected data. We converted the raw data into a structured format by creating a Pandas DataFrame. After processing the data, we saved it into a CSV file using Pandas functions for further analysis and model training.</a:t>
            </a:r>
            <a:endParaRPr b="0" lang="en-US" sz="2400" spc="-1" strike="noStrike">
              <a:solidFill>
                <a:srgbClr val="000000"/>
              </a:solidFill>
              <a:latin typeface="Arial"/>
            </a:endParaRPr>
          </a:p>
        </p:txBody>
      </p:sp>
      <p:pic>
        <p:nvPicPr>
          <p:cNvPr id="321" name="" descr=""/>
          <p:cNvPicPr/>
          <p:nvPr/>
        </p:nvPicPr>
        <p:blipFill>
          <a:blip r:embed="rId1"/>
          <a:stretch/>
        </p:blipFill>
        <p:spPr>
          <a:xfrm>
            <a:off x="837360" y="4187160"/>
            <a:ext cx="7624440" cy="15829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2896560" y="727560"/>
            <a:ext cx="3209040" cy="713520"/>
          </a:xfrm>
          <a:prstGeom prst="rect">
            <a:avLst/>
          </a:prstGeom>
          <a:noFill/>
          <a:ln w="0">
            <a:noFill/>
          </a:ln>
        </p:spPr>
        <p:txBody>
          <a:bodyPr lIns="91440" rIns="91440" tIns="45720" bIns="45720" anchor="ctr">
            <a:normAutofit fontScale="87222"/>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Data Prepossessing</a:t>
            </a:r>
            <a:endParaRPr b="0" lang="en-US" sz="3200" spc="-1" strike="noStrike">
              <a:solidFill>
                <a:srgbClr val="000000"/>
              </a:solidFill>
              <a:latin typeface="Arial"/>
            </a:endParaRPr>
          </a:p>
        </p:txBody>
      </p:sp>
      <p:sp>
        <p:nvSpPr>
          <p:cNvPr id="323" name="Content Placeholder 11"/>
          <p:cNvSpPr/>
          <p:nvPr/>
        </p:nvSpPr>
        <p:spPr>
          <a:xfrm>
            <a:off x="890280" y="1523880"/>
            <a:ext cx="7265160" cy="3011400"/>
          </a:xfrm>
          <a:prstGeom prst="rect">
            <a:avLst/>
          </a:prstGeom>
          <a:noFill/>
          <a:ln w="0">
            <a:noFill/>
          </a:ln>
        </p:spPr>
        <p:style>
          <a:lnRef idx="0"/>
          <a:fillRef idx="0"/>
          <a:effectRef idx="0"/>
          <a:fontRef idx="minor"/>
        </p:style>
        <p:txBody>
          <a:bodyPr lIns="90000" rIns="90000" tIns="45000" bIns="45000" anchor="t">
            <a:noAutofit/>
          </a:bodyPr>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We are using powerful technologies like Natural Language Processing (NLP) to work with and understand text data. For this, we used the NLTK library, which helps in processing and analyzing language-based data.</a:t>
            </a:r>
            <a:endParaRPr b="0" lang="en-US" sz="2400" spc="-1" strike="noStrike">
              <a:solidFill>
                <a:srgbClr val="000000"/>
              </a:solidFill>
              <a:latin typeface="Arial"/>
            </a:endParaRPr>
          </a:p>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As part of our approach, we used two text files:</a:t>
            </a:r>
            <a:endParaRPr b="0" lang="en-US" sz="2400" spc="-1" strike="noStrike">
              <a:solidFill>
                <a:srgbClr val="000000"/>
              </a:solidFill>
              <a:latin typeface="Arial"/>
            </a:endParaRPr>
          </a:p>
          <a:p>
            <a:pPr lvl="1" marL="864000" indent="-324000" defTabSz="457200">
              <a:lnSpc>
                <a:spcPct val="100000"/>
              </a:lnSpc>
              <a:spcBef>
                <a:spcPts val="1134"/>
              </a:spcBef>
              <a:buClr>
                <a:srgbClr val="000000"/>
              </a:buClr>
              <a:buSzPct val="75000"/>
              <a:buFont typeface="Symbol" charset="2"/>
              <a:buChar char=""/>
            </a:pPr>
            <a:r>
              <a:rPr b="0" lang="en-US" sz="2400" spc="-1" strike="noStrike">
                <a:solidFill>
                  <a:schemeClr val="dk1">
                    <a:lumMod val="85000"/>
                    <a:lumOff val="15000"/>
                  </a:schemeClr>
                </a:solidFill>
                <a:latin typeface="Garamond"/>
              </a:rPr>
              <a:t>positive-words.txt –</a:t>
            </a:r>
            <a:r>
              <a:rPr b="0" lang="en-US" sz="2200" spc="-1" strike="noStrike">
                <a:solidFill>
                  <a:schemeClr val="dk1">
                    <a:lumMod val="85000"/>
                    <a:lumOff val="15000"/>
                  </a:schemeClr>
                </a:solidFill>
                <a:latin typeface="Garamond"/>
              </a:rPr>
              <a:t> contains a list of positive words</a:t>
            </a:r>
            <a:endParaRPr b="0" lang="en-US" sz="2200" spc="-1" strike="noStrike">
              <a:solidFill>
                <a:srgbClr val="000000"/>
              </a:solidFill>
              <a:latin typeface="Arial"/>
            </a:endParaRPr>
          </a:p>
          <a:p>
            <a:pPr lvl="1" marL="864000" indent="-324000" defTabSz="457200">
              <a:lnSpc>
                <a:spcPct val="100000"/>
              </a:lnSpc>
              <a:spcBef>
                <a:spcPts val="1134"/>
              </a:spcBef>
              <a:buClr>
                <a:srgbClr val="000000"/>
              </a:buClr>
              <a:buSzPct val="75000"/>
              <a:buFont typeface="Symbol" charset="2"/>
              <a:buChar char=""/>
            </a:pPr>
            <a:r>
              <a:rPr b="0" lang="en-US" sz="2400" spc="-1" strike="noStrike">
                <a:solidFill>
                  <a:schemeClr val="dk1">
                    <a:lumMod val="85000"/>
                    <a:lumOff val="15000"/>
                  </a:schemeClr>
                </a:solidFill>
                <a:latin typeface="Garamond"/>
              </a:rPr>
              <a:t>negative-words.txt – </a:t>
            </a:r>
            <a:r>
              <a:rPr b="0" lang="en-US" sz="2200" spc="-1" strike="noStrike">
                <a:solidFill>
                  <a:schemeClr val="dk1">
                    <a:lumMod val="85000"/>
                    <a:lumOff val="15000"/>
                  </a:schemeClr>
                </a:solidFill>
                <a:latin typeface="Garamond"/>
              </a:rPr>
              <a:t>contains a list of negative words</a:t>
            </a:r>
            <a:endParaRPr b="0" lang="en-US" sz="2200" spc="-1" strike="noStrike">
              <a:solidFill>
                <a:srgbClr val="000000"/>
              </a:solidFill>
              <a:latin typeface="Arial"/>
            </a:endParaRPr>
          </a:p>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We tokenized the text and applied stemming to reduce words to their root form, making the data easier to analyze for fake news detection.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2323800" y="750240"/>
            <a:ext cx="4080960" cy="7135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code</a:t>
            </a:r>
            <a:endParaRPr b="0" lang="en-US" sz="3200" spc="-1" strike="noStrike">
              <a:solidFill>
                <a:srgbClr val="000000"/>
              </a:solidFill>
              <a:latin typeface="Arial"/>
            </a:endParaRPr>
          </a:p>
        </p:txBody>
      </p:sp>
      <p:pic>
        <p:nvPicPr>
          <p:cNvPr id="325" name="" descr=""/>
          <p:cNvPicPr/>
          <p:nvPr/>
        </p:nvPicPr>
        <p:blipFill>
          <a:blip r:embed="rId1"/>
          <a:stretch/>
        </p:blipFill>
        <p:spPr>
          <a:xfrm>
            <a:off x="917640" y="1433520"/>
            <a:ext cx="7298280" cy="46386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1176840" y="915480"/>
            <a:ext cx="6797880" cy="13032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200" spc="-1" strike="noStrike">
                <a:solidFill>
                  <a:schemeClr val="dk1">
                    <a:lumMod val="85000"/>
                    <a:lumOff val="15000"/>
                  </a:schemeClr>
                </a:solidFill>
                <a:latin typeface="Garamond"/>
              </a:rPr>
              <a:t>Data Preprocessing</a:t>
            </a:r>
            <a:endParaRPr b="0" lang="en-US" sz="3200" spc="-1" strike="noStrike">
              <a:solidFill>
                <a:srgbClr val="000000"/>
              </a:solidFill>
              <a:latin typeface="Arial"/>
            </a:endParaRPr>
          </a:p>
        </p:txBody>
      </p:sp>
      <p:sp>
        <p:nvSpPr>
          <p:cNvPr id="327" name="PlaceHolder 2"/>
          <p:cNvSpPr>
            <a:spLocks noGrp="1"/>
          </p:cNvSpPr>
          <p:nvPr>
            <p:ph/>
          </p:nvPr>
        </p:nvSpPr>
        <p:spPr>
          <a:xfrm>
            <a:off x="685800" y="2562120"/>
            <a:ext cx="4485600" cy="3028320"/>
          </a:xfrm>
          <a:prstGeom prst="rect">
            <a:avLst/>
          </a:prstGeom>
          <a:noFill/>
          <a:ln w="0">
            <a:noFill/>
          </a:ln>
        </p:spPr>
        <p:txBody>
          <a:bodyPr lIns="91440" rIns="91440" tIns="45720" bIns="45720" anchor="t">
            <a:normAutofit/>
          </a:bodyPr>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   </a:t>
            </a:r>
            <a:r>
              <a:rPr b="0" lang="en-US" sz="2400" spc="-1" strike="noStrike">
                <a:solidFill>
                  <a:schemeClr val="dk1">
                    <a:lumMod val="85000"/>
                    <a:lumOff val="15000"/>
                  </a:schemeClr>
                </a:solidFill>
                <a:latin typeface="Garamond"/>
              </a:rPr>
              <a:t>Removing irrelevant characters and stop words.</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   </a:t>
            </a:r>
            <a:r>
              <a:rPr b="0" lang="en-US" sz="2400" spc="-1" strike="noStrike">
                <a:solidFill>
                  <a:schemeClr val="dk1">
                    <a:lumMod val="85000"/>
                    <a:lumOff val="15000"/>
                  </a:schemeClr>
                </a:solidFill>
                <a:latin typeface="Garamond"/>
              </a:rPr>
              <a:t>Converting text to lowercase, stemming, and lemmatization.</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   </a:t>
            </a:r>
            <a:r>
              <a:rPr b="0" lang="en-US" sz="2400" spc="-1" strike="noStrike">
                <a:solidFill>
                  <a:schemeClr val="dk1">
                    <a:lumMod val="85000"/>
                    <a:lumOff val="15000"/>
                  </a:schemeClr>
                </a:solidFill>
                <a:latin typeface="Garamond"/>
              </a:rPr>
              <a:t>Removing duplicate entries for accuracy.</a:t>
            </a:r>
            <a:endParaRPr b="0" lang="en-US" sz="2400" spc="-1" strike="noStrike">
              <a:solidFill>
                <a:srgbClr val="000000"/>
              </a:solidFill>
              <a:latin typeface="Arial"/>
            </a:endParaRPr>
          </a:p>
        </p:txBody>
      </p:sp>
      <p:grpSp>
        <p:nvGrpSpPr>
          <p:cNvPr id="328" name="Diagram 6"/>
          <p:cNvGrpSpPr/>
          <p:nvPr/>
        </p:nvGrpSpPr>
        <p:grpSpPr>
          <a:xfrm>
            <a:off x="5061240" y="3253680"/>
            <a:ext cx="3422880" cy="902880"/>
            <a:chOff x="5061240" y="3253680"/>
            <a:chExt cx="3422880" cy="902880"/>
          </a:xfrm>
        </p:grpSpPr>
        <p:sp>
          <p:nvSpPr>
            <p:cNvPr id="329" name=""/>
            <p:cNvSpPr/>
            <p:nvPr/>
          </p:nvSpPr>
          <p:spPr>
            <a:xfrm>
              <a:off x="5061240" y="3253680"/>
              <a:ext cx="3422880" cy="90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30" name=""/>
            <p:cNvSpPr/>
            <p:nvPr/>
          </p:nvSpPr>
          <p:spPr>
            <a:xfrm>
              <a:off x="5061240" y="3256200"/>
              <a:ext cx="3422880" cy="897840"/>
            </a:xfrm>
            <a:prstGeom prst="roundRect">
              <a:avLst>
                <a:gd name="adj" fmla="val 16667"/>
              </a:avLst>
            </a:prstGeom>
            <a:solidFill>
              <a:schemeClr val="accent1">
                <a:hueOff val="0"/>
                <a:satOff val="0"/>
                <a:lumOff val="0"/>
                <a:alphaOff val="0"/>
              </a:schemeClr>
            </a:solidFill>
            <a:ln cap="rnd">
              <a:solidFill>
                <a:srgbClr val="ffffff"/>
              </a:solidFill>
              <a:round/>
            </a:ln>
          </p:spPr>
          <p:style>
            <a:lnRef idx="2"/>
            <a:fillRef idx="0"/>
            <a:effectRef idx="0"/>
            <a:fontRef idx="minor"/>
          </p:style>
          <p:txBody>
            <a:bodyPr numCol="1" spcCol="1440" lIns="90000" rIns="90000" tIns="91440" bIns="91440" anchor="ctr">
              <a:noAutofit/>
            </a:bodyPr>
            <a:p>
              <a:pPr defTabSz="1066680">
                <a:lnSpc>
                  <a:spcPct val="90000"/>
                </a:lnSpc>
                <a:spcAft>
                  <a:spcPts val="839"/>
                </a:spcAft>
              </a:pPr>
              <a:r>
                <a:rPr b="0" lang="en-IN" sz="2400" spc="-1" strike="noStrike">
                  <a:solidFill>
                    <a:schemeClr val="lt1"/>
                  </a:solidFill>
                  <a:latin typeface="Garamond"/>
                </a:rPr>
                <a:t>from nltk.corpus import stopwords</a:t>
              </a:r>
              <a:endParaRPr b="0" lang="en-US" sz="2400" spc="-1" strike="noStrike">
                <a:solidFill>
                  <a:srgbClr val="ffffff"/>
                </a:solidFill>
                <a:latin typeface="Arial"/>
              </a:endParaRPr>
            </a:p>
          </p:txBody>
        </p:sp>
      </p:grpSp>
    </p:spTree>
  </p:cSld>
  <p:transition spd="slow">
    <p:wipe dir="l"/>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2527560" y="727560"/>
            <a:ext cx="3832200" cy="7135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Dividing our data</a:t>
            </a:r>
            <a:endParaRPr b="0" lang="en-US" sz="3200" spc="-1" strike="noStrike">
              <a:solidFill>
                <a:srgbClr val="000000"/>
              </a:solidFill>
              <a:latin typeface="Arial"/>
            </a:endParaRPr>
          </a:p>
        </p:txBody>
      </p:sp>
      <p:sp>
        <p:nvSpPr>
          <p:cNvPr id="332" name="Content Placeholder 12"/>
          <p:cNvSpPr/>
          <p:nvPr/>
        </p:nvSpPr>
        <p:spPr>
          <a:xfrm>
            <a:off x="1056960" y="1739520"/>
            <a:ext cx="7098480" cy="2795760"/>
          </a:xfrm>
          <a:prstGeom prst="rect">
            <a:avLst/>
          </a:prstGeom>
          <a:noFill/>
          <a:ln w="0">
            <a:noFill/>
          </a:ln>
        </p:spPr>
        <p:style>
          <a:lnRef idx="0"/>
          <a:fillRef idx="0"/>
          <a:effectRef idx="0"/>
          <a:fontRef idx="minor"/>
        </p:style>
        <p:txBody>
          <a:bodyPr lIns="90000" rIns="90000" tIns="45000" bIns="45000" anchor="t">
            <a:noAutofit/>
          </a:bodyPr>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Dividing our data into two parts is important to check how well our model performs. After training the model, we need to test it on unseen data to know its accuracy.</a:t>
            </a:r>
            <a:endParaRPr b="0" lang="en-US" sz="2400" spc="-1" strike="noStrike">
              <a:solidFill>
                <a:srgbClr val="000000"/>
              </a:solidFill>
              <a:latin typeface="Arial"/>
            </a:endParaRPr>
          </a:p>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To do this, we split the data into training and testing sets using the train_test_split function from the scikit-learn (sklearn) library. This helps us evaluate how accurately the model can detect fake news on new data.</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2527560" y="727560"/>
            <a:ext cx="4028400" cy="713520"/>
          </a:xfrm>
          <a:prstGeom prst="rect">
            <a:avLst/>
          </a:prstGeom>
          <a:noFill/>
          <a:ln w="0">
            <a:noFill/>
          </a:ln>
        </p:spPr>
        <p:txBody>
          <a:bodyPr lIns="91440" rIns="91440" tIns="45720" bIns="45720" anchor="ctr">
            <a:normAutofit fontScale="93333"/>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Dividing our data Code</a:t>
            </a:r>
            <a:endParaRPr b="0" lang="en-US" sz="3200" spc="-1" strike="noStrike">
              <a:solidFill>
                <a:srgbClr val="000000"/>
              </a:solidFill>
              <a:latin typeface="Arial"/>
            </a:endParaRPr>
          </a:p>
        </p:txBody>
      </p:sp>
      <p:pic>
        <p:nvPicPr>
          <p:cNvPr id="334" name="" descr=""/>
          <p:cNvPicPr/>
          <p:nvPr/>
        </p:nvPicPr>
        <p:blipFill>
          <a:blip r:embed="rId1"/>
          <a:stretch/>
        </p:blipFill>
        <p:spPr>
          <a:xfrm>
            <a:off x="722880" y="1833840"/>
            <a:ext cx="7504920" cy="35154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1176840" y="915480"/>
            <a:ext cx="6797880" cy="13032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200" spc="-1" strike="noStrike">
                <a:solidFill>
                  <a:schemeClr val="dk1">
                    <a:lumMod val="85000"/>
                    <a:lumOff val="15000"/>
                  </a:schemeClr>
                </a:solidFill>
                <a:latin typeface="Garamond"/>
              </a:rPr>
              <a:t>Table of Contents</a:t>
            </a:r>
            <a:endParaRPr b="0" lang="en-US" sz="3200" spc="-1" strike="noStrike">
              <a:solidFill>
                <a:srgbClr val="000000"/>
              </a:solidFill>
              <a:latin typeface="Arial"/>
            </a:endParaRPr>
          </a:p>
        </p:txBody>
      </p:sp>
      <p:sp>
        <p:nvSpPr>
          <p:cNvPr id="276" name="PlaceHolder 2"/>
          <p:cNvSpPr>
            <a:spLocks noGrp="1"/>
          </p:cNvSpPr>
          <p:nvPr>
            <p:ph/>
          </p:nvPr>
        </p:nvSpPr>
        <p:spPr>
          <a:xfrm>
            <a:off x="1176840" y="2490120"/>
            <a:ext cx="6797880" cy="3444120"/>
          </a:xfrm>
          <a:prstGeom prst="rect">
            <a:avLst/>
          </a:prstGeom>
          <a:noFill/>
          <a:ln w="0">
            <a:noFill/>
          </a:ln>
        </p:spPr>
        <p:txBody>
          <a:bodyPr lIns="91440" rIns="91440" tIns="45720" bIns="45720" anchor="t">
            <a:normAutofit fontScale="81111"/>
          </a:bodyPr>
          <a:p>
            <a:pPr indent="0" defTabSz="457200">
              <a:lnSpc>
                <a:spcPct val="100000"/>
              </a:lnSpc>
              <a:spcBef>
                <a:spcPts val="479"/>
              </a:spcBef>
              <a:spcAft>
                <a:spcPts val="601"/>
              </a:spcAft>
              <a:buNone/>
              <a:tabLst>
                <a:tab algn="l" pos="0"/>
              </a:tabLst>
            </a:pPr>
            <a:r>
              <a:rPr b="0" lang="en-US" sz="2400" spc="-1" strike="noStrike">
                <a:solidFill>
                  <a:schemeClr val="dk1">
                    <a:lumMod val="85000"/>
                    <a:lumOff val="15000"/>
                  </a:schemeClr>
                </a:solidFill>
                <a:latin typeface="Garamond"/>
              </a:rPr>
              <a:t>1. Introduction</a:t>
            </a:r>
            <a:endParaRPr b="0" lang="en-US" sz="2400" spc="-1" strike="noStrike">
              <a:solidFill>
                <a:srgbClr val="000000"/>
              </a:solidFill>
              <a:latin typeface="Arial"/>
            </a:endParaRPr>
          </a:p>
          <a:p>
            <a:pPr indent="0" defTabSz="457200">
              <a:lnSpc>
                <a:spcPct val="100000"/>
              </a:lnSpc>
              <a:spcBef>
                <a:spcPts val="479"/>
              </a:spcBef>
              <a:spcAft>
                <a:spcPts val="601"/>
              </a:spcAft>
              <a:buNone/>
              <a:tabLst>
                <a:tab algn="l" pos="0"/>
              </a:tabLst>
            </a:pPr>
            <a:r>
              <a:rPr b="0" lang="en-US" sz="2400" spc="-1" strike="noStrike">
                <a:solidFill>
                  <a:schemeClr val="dk1">
                    <a:lumMod val="85000"/>
                    <a:lumOff val="15000"/>
                  </a:schemeClr>
                </a:solidFill>
                <a:latin typeface="Garamond"/>
              </a:rPr>
              <a:t>2. Objectives</a:t>
            </a:r>
            <a:endParaRPr b="0" lang="en-US" sz="2400" spc="-1" strike="noStrike">
              <a:solidFill>
                <a:srgbClr val="000000"/>
              </a:solidFill>
              <a:latin typeface="Arial"/>
            </a:endParaRPr>
          </a:p>
          <a:p>
            <a:pPr indent="0" defTabSz="457200">
              <a:lnSpc>
                <a:spcPct val="100000"/>
              </a:lnSpc>
              <a:spcBef>
                <a:spcPts val="479"/>
              </a:spcBef>
              <a:spcAft>
                <a:spcPts val="601"/>
              </a:spcAft>
              <a:buNone/>
              <a:tabLst>
                <a:tab algn="l" pos="0"/>
              </a:tabLst>
            </a:pPr>
            <a:r>
              <a:rPr b="0" lang="en-US" sz="2400" spc="-1" strike="noStrike">
                <a:solidFill>
                  <a:schemeClr val="dk1">
                    <a:lumMod val="85000"/>
                    <a:lumOff val="15000"/>
                  </a:schemeClr>
                </a:solidFill>
                <a:latin typeface="Garamond"/>
              </a:rPr>
              <a:t>3. System Requirements</a:t>
            </a:r>
            <a:endParaRPr b="0" lang="en-US" sz="2400" spc="-1" strike="noStrike">
              <a:solidFill>
                <a:srgbClr val="000000"/>
              </a:solidFill>
              <a:latin typeface="Arial"/>
            </a:endParaRPr>
          </a:p>
          <a:p>
            <a:pPr indent="0" defTabSz="457200">
              <a:lnSpc>
                <a:spcPct val="100000"/>
              </a:lnSpc>
              <a:spcBef>
                <a:spcPts val="479"/>
              </a:spcBef>
              <a:spcAft>
                <a:spcPts val="601"/>
              </a:spcAft>
              <a:buNone/>
              <a:tabLst>
                <a:tab algn="l" pos="0"/>
              </a:tabLst>
            </a:pPr>
            <a:r>
              <a:rPr b="0" lang="en-US" sz="2400" spc="-1" strike="noStrike">
                <a:solidFill>
                  <a:schemeClr val="dk1">
                    <a:lumMod val="85000"/>
                    <a:lumOff val="15000"/>
                  </a:schemeClr>
                </a:solidFill>
                <a:latin typeface="Garamond"/>
              </a:rPr>
              <a:t>4. Tools Used</a:t>
            </a:r>
            <a:endParaRPr b="0" lang="en-US" sz="2400" spc="-1" strike="noStrike">
              <a:solidFill>
                <a:srgbClr val="000000"/>
              </a:solidFill>
              <a:latin typeface="Arial"/>
            </a:endParaRPr>
          </a:p>
          <a:p>
            <a:pPr indent="0" defTabSz="457200">
              <a:lnSpc>
                <a:spcPct val="100000"/>
              </a:lnSpc>
              <a:spcBef>
                <a:spcPts val="479"/>
              </a:spcBef>
              <a:spcAft>
                <a:spcPts val="601"/>
              </a:spcAft>
              <a:buNone/>
              <a:tabLst>
                <a:tab algn="l" pos="0"/>
              </a:tabLst>
            </a:pPr>
            <a:r>
              <a:rPr b="0" lang="en-US" sz="2400" spc="-1" strike="noStrike">
                <a:solidFill>
                  <a:schemeClr val="dk1">
                    <a:lumMod val="85000"/>
                    <a:lumOff val="15000"/>
                  </a:schemeClr>
                </a:solidFill>
                <a:latin typeface="Garamond"/>
              </a:rPr>
              <a:t>5. Technologies Used</a:t>
            </a:r>
            <a:endParaRPr b="0" lang="en-US" sz="2400" spc="-1" strike="noStrike">
              <a:solidFill>
                <a:srgbClr val="000000"/>
              </a:solidFill>
              <a:latin typeface="Arial"/>
            </a:endParaRPr>
          </a:p>
          <a:p>
            <a:pPr indent="0" defTabSz="457200">
              <a:lnSpc>
                <a:spcPct val="100000"/>
              </a:lnSpc>
              <a:spcBef>
                <a:spcPts val="479"/>
              </a:spcBef>
              <a:spcAft>
                <a:spcPts val="601"/>
              </a:spcAft>
              <a:buNone/>
              <a:tabLst>
                <a:tab algn="l" pos="0"/>
              </a:tabLst>
            </a:pPr>
            <a:r>
              <a:rPr b="0" lang="en-US" sz="2400" spc="-1" strike="noStrike">
                <a:solidFill>
                  <a:schemeClr val="dk1">
                    <a:lumMod val="85000"/>
                    <a:lumOff val="15000"/>
                  </a:schemeClr>
                </a:solidFill>
                <a:latin typeface="Garamond"/>
              </a:rPr>
              <a:t>6. Data Gathering</a:t>
            </a:r>
            <a:endParaRPr b="0" lang="en-US" sz="2400" spc="-1" strike="noStrike">
              <a:solidFill>
                <a:srgbClr val="000000"/>
              </a:solidFill>
              <a:latin typeface="Arial"/>
            </a:endParaRPr>
          </a:p>
          <a:p>
            <a:pPr indent="0" defTabSz="457200">
              <a:lnSpc>
                <a:spcPct val="100000"/>
              </a:lnSpc>
              <a:spcBef>
                <a:spcPts val="479"/>
              </a:spcBef>
              <a:spcAft>
                <a:spcPts val="601"/>
              </a:spcAft>
              <a:buNone/>
              <a:tabLst>
                <a:tab algn="l" pos="0"/>
              </a:tabLst>
            </a:pPr>
            <a:r>
              <a:rPr b="0" lang="en-US" sz="2400" spc="-1" strike="noStrike">
                <a:solidFill>
                  <a:schemeClr val="dk1">
                    <a:lumMod val="85000"/>
                    <a:lumOff val="15000"/>
                  </a:schemeClr>
                </a:solidFill>
                <a:latin typeface="Garamond"/>
              </a:rPr>
              <a:t>7. Data Preprocessing</a:t>
            </a:r>
            <a:endParaRPr b="0" lang="en-US" sz="2400" spc="-1" strike="noStrike">
              <a:solidFill>
                <a:srgbClr val="000000"/>
              </a:solidFill>
              <a:latin typeface="Arial"/>
            </a:endParaRPr>
          </a:p>
          <a:p>
            <a:pPr indent="0" defTabSz="457200">
              <a:lnSpc>
                <a:spcPct val="100000"/>
              </a:lnSpc>
              <a:spcBef>
                <a:spcPts val="479"/>
              </a:spcBef>
              <a:spcAft>
                <a:spcPts val="601"/>
              </a:spcAft>
              <a:buNone/>
              <a:tabLst>
                <a:tab algn="l" pos="0"/>
              </a:tabLst>
            </a:pPr>
            <a:r>
              <a:rPr b="0" lang="en-US" sz="2400" spc="-1" strike="noStrike">
                <a:solidFill>
                  <a:schemeClr val="dk1">
                    <a:lumMod val="85000"/>
                    <a:lumOff val="15000"/>
                  </a:schemeClr>
                </a:solidFill>
                <a:latin typeface="Garamond"/>
              </a:rPr>
              <a:t>8. Model Building (using TF-IDF / PassiveAggressiveClassifier)</a:t>
            </a:r>
            <a:endParaRPr b="0" lang="en-US" sz="2400" spc="-1" strike="noStrike">
              <a:solidFill>
                <a:srgbClr val="000000"/>
              </a:solidFill>
              <a:latin typeface="Arial"/>
            </a:endParaRPr>
          </a:p>
        </p:txBody>
      </p:sp>
      <p:sp>
        <p:nvSpPr>
          <p:cNvPr id="277" name="Content Placeholder 1"/>
          <p:cNvSpPr/>
          <p:nvPr/>
        </p:nvSpPr>
        <p:spPr>
          <a:xfrm>
            <a:off x="4782960" y="2543040"/>
            <a:ext cx="4360680" cy="2556360"/>
          </a:xfrm>
          <a:prstGeom prst="rect">
            <a:avLst/>
          </a:prstGeom>
          <a:noFill/>
          <a:ln w="0">
            <a:noFill/>
          </a:ln>
        </p:spPr>
        <p:style>
          <a:lnRef idx="0"/>
          <a:fillRef idx="0"/>
          <a:effectRef idx="0"/>
          <a:fontRef idx="minor"/>
        </p:style>
        <p:txBody>
          <a:bodyPr lIns="90000" rIns="90000" tIns="45000" bIns="45000" anchor="t">
            <a:normAutofit/>
          </a:bodyPr>
          <a:p>
            <a:pPr defTabSz="457200">
              <a:lnSpc>
                <a:spcPct val="100000"/>
              </a:lnSpc>
              <a:spcBef>
                <a:spcPts val="479"/>
              </a:spcBef>
              <a:spcAft>
                <a:spcPts val="601"/>
              </a:spcAft>
              <a:tabLst>
                <a:tab algn="l" pos="0"/>
              </a:tabLst>
            </a:pPr>
            <a:r>
              <a:rPr b="0" lang="en-US" sz="1600" spc="-1" strike="noStrike">
                <a:solidFill>
                  <a:schemeClr val="dk1">
                    <a:lumMod val="85000"/>
                    <a:lumOff val="15000"/>
                  </a:schemeClr>
                </a:solidFill>
                <a:latin typeface="Garamond"/>
              </a:rPr>
              <a:t>9. Model Accuracy Check</a:t>
            </a:r>
            <a:endParaRPr b="0" lang="en-US" sz="1600" spc="-1" strike="noStrike">
              <a:solidFill>
                <a:srgbClr val="000000"/>
              </a:solidFill>
              <a:latin typeface="Arial"/>
            </a:endParaRPr>
          </a:p>
          <a:p>
            <a:pPr defTabSz="457200">
              <a:lnSpc>
                <a:spcPct val="100000"/>
              </a:lnSpc>
              <a:spcBef>
                <a:spcPts val="479"/>
              </a:spcBef>
              <a:spcAft>
                <a:spcPts val="601"/>
              </a:spcAft>
              <a:tabLst>
                <a:tab algn="l" pos="0"/>
              </a:tabLst>
            </a:pPr>
            <a:r>
              <a:rPr b="0" lang="en-US" sz="1600" spc="-1" strike="noStrike">
                <a:solidFill>
                  <a:schemeClr val="dk1">
                    <a:lumMod val="85000"/>
                    <a:lumOff val="15000"/>
                  </a:schemeClr>
                </a:solidFill>
                <a:latin typeface="Garamond"/>
              </a:rPr>
              <a:t>10. User Interface for Model Interaction</a:t>
            </a:r>
            <a:endParaRPr b="0" lang="en-US" sz="1600" spc="-1" strike="noStrike">
              <a:solidFill>
                <a:srgbClr val="000000"/>
              </a:solidFill>
              <a:latin typeface="Arial"/>
            </a:endParaRPr>
          </a:p>
          <a:p>
            <a:pPr defTabSz="457200">
              <a:lnSpc>
                <a:spcPct val="100000"/>
              </a:lnSpc>
              <a:spcBef>
                <a:spcPts val="479"/>
              </a:spcBef>
              <a:spcAft>
                <a:spcPts val="601"/>
              </a:spcAft>
              <a:tabLst>
                <a:tab algn="l" pos="0"/>
              </a:tabLst>
            </a:pPr>
            <a:r>
              <a:rPr b="0" lang="en-US" sz="1600" spc="-1" strike="noStrike">
                <a:solidFill>
                  <a:schemeClr val="dk1">
                    <a:lumMod val="85000"/>
                    <a:lumOff val="15000"/>
                  </a:schemeClr>
                </a:solidFill>
                <a:latin typeface="Garamond"/>
              </a:rPr>
              <a:t>11. Conclusion &amp; Future Improvements</a:t>
            </a:r>
            <a:endParaRPr b="0" lang="en-US" sz="1600" spc="-1" strike="noStrike">
              <a:solidFill>
                <a:srgbClr val="000000"/>
              </a:solidFill>
              <a:latin typeface="Arial"/>
            </a:endParaRPr>
          </a:p>
        </p:txBody>
      </p:sp>
    </p:spTree>
  </p:cSld>
  <p:transition spd="slow">
    <p:wipe dir="l"/>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2527560" y="727560"/>
            <a:ext cx="4028400" cy="7135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Model Training</a:t>
            </a:r>
            <a:endParaRPr b="0" lang="en-US" sz="3200" spc="-1" strike="noStrike">
              <a:solidFill>
                <a:srgbClr val="000000"/>
              </a:solidFill>
              <a:latin typeface="Arial"/>
            </a:endParaRPr>
          </a:p>
        </p:txBody>
      </p:sp>
      <p:pic>
        <p:nvPicPr>
          <p:cNvPr id="336" name="" descr=""/>
          <p:cNvPicPr/>
          <p:nvPr/>
        </p:nvPicPr>
        <p:blipFill>
          <a:blip r:embed="rId1"/>
          <a:stretch/>
        </p:blipFill>
        <p:spPr>
          <a:xfrm>
            <a:off x="960120" y="1652040"/>
            <a:ext cx="7066800" cy="40953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2527560" y="727560"/>
            <a:ext cx="4028400" cy="713520"/>
          </a:xfrm>
          <a:prstGeom prst="rect">
            <a:avLst/>
          </a:prstGeom>
          <a:noFill/>
          <a:ln w="0">
            <a:noFill/>
          </a:ln>
        </p:spPr>
        <p:txBody>
          <a:bodyPr lIns="91440" rIns="91440" tIns="45720" bIns="45720" anchor="ctr">
            <a:normAutofit fontScale="93333"/>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Check Model Accuracy</a:t>
            </a:r>
            <a:endParaRPr b="0" lang="en-US" sz="3200" spc="-1" strike="noStrike">
              <a:solidFill>
                <a:srgbClr val="000000"/>
              </a:solidFill>
              <a:latin typeface="Arial"/>
            </a:endParaRPr>
          </a:p>
        </p:txBody>
      </p:sp>
      <p:pic>
        <p:nvPicPr>
          <p:cNvPr id="338" name="" descr=""/>
          <p:cNvPicPr/>
          <p:nvPr/>
        </p:nvPicPr>
        <p:blipFill>
          <a:blip r:embed="rId1"/>
          <a:stretch/>
        </p:blipFill>
        <p:spPr>
          <a:xfrm>
            <a:off x="1015200" y="1616040"/>
            <a:ext cx="4280760" cy="2227320"/>
          </a:xfrm>
          <a:prstGeom prst="rect">
            <a:avLst/>
          </a:prstGeom>
          <a:ln w="0">
            <a:noFill/>
          </a:ln>
        </p:spPr>
      </p:pic>
      <p:sp>
        <p:nvSpPr>
          <p:cNvPr id="339" name="Content Placeholder 13"/>
          <p:cNvSpPr/>
          <p:nvPr/>
        </p:nvSpPr>
        <p:spPr>
          <a:xfrm>
            <a:off x="5296320" y="2089440"/>
            <a:ext cx="2859480" cy="1131480"/>
          </a:xfrm>
          <a:prstGeom prst="rect">
            <a:avLst/>
          </a:prstGeom>
          <a:noFill/>
          <a:ln w="0">
            <a:noFill/>
          </a:ln>
        </p:spPr>
        <p:style>
          <a:lnRef idx="0"/>
          <a:fillRef idx="0"/>
          <a:effectRef idx="0"/>
          <a:fontRef idx="minor"/>
        </p:style>
        <p:txBody>
          <a:bodyPr lIns="90000" rIns="90000" tIns="45000" bIns="45000" anchor="t">
            <a:noAutofit/>
          </a:bodyPr>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On Training Data</a:t>
            </a:r>
            <a:endParaRPr b="0" lang="en-US" sz="2400" spc="-1" strike="noStrike">
              <a:solidFill>
                <a:srgbClr val="000000"/>
              </a:solidFill>
              <a:latin typeface="Arial"/>
            </a:endParaRPr>
          </a:p>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96%</a:t>
            </a:r>
            <a:endParaRPr b="0" lang="en-US" sz="2400" spc="-1" strike="noStrike">
              <a:solidFill>
                <a:srgbClr val="000000"/>
              </a:solidFill>
              <a:latin typeface="Arial"/>
            </a:endParaRPr>
          </a:p>
        </p:txBody>
      </p:sp>
      <p:pic>
        <p:nvPicPr>
          <p:cNvPr id="340" name="" descr=""/>
          <p:cNvPicPr/>
          <p:nvPr/>
        </p:nvPicPr>
        <p:blipFill>
          <a:blip r:embed="rId2"/>
          <a:stretch/>
        </p:blipFill>
        <p:spPr>
          <a:xfrm>
            <a:off x="3279240" y="4228560"/>
            <a:ext cx="5150520" cy="1652760"/>
          </a:xfrm>
          <a:prstGeom prst="rect">
            <a:avLst/>
          </a:prstGeom>
          <a:ln w="0">
            <a:noFill/>
          </a:ln>
        </p:spPr>
      </p:pic>
      <p:sp>
        <p:nvSpPr>
          <p:cNvPr id="341" name="Content Placeholder 14"/>
          <p:cNvSpPr/>
          <p:nvPr/>
        </p:nvSpPr>
        <p:spPr>
          <a:xfrm>
            <a:off x="528120" y="4631760"/>
            <a:ext cx="2859480" cy="1131480"/>
          </a:xfrm>
          <a:prstGeom prst="rect">
            <a:avLst/>
          </a:prstGeom>
          <a:noFill/>
          <a:ln w="0">
            <a:noFill/>
          </a:ln>
        </p:spPr>
        <p:style>
          <a:lnRef idx="0"/>
          <a:fillRef idx="0"/>
          <a:effectRef idx="0"/>
          <a:fontRef idx="minor"/>
        </p:style>
        <p:txBody>
          <a:bodyPr lIns="90000" rIns="90000" tIns="45000" bIns="45000" anchor="t">
            <a:noAutofit/>
          </a:bodyPr>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On Testing Data</a:t>
            </a:r>
            <a:endParaRPr b="0" lang="en-US" sz="2400" spc="-1" strike="noStrike">
              <a:solidFill>
                <a:srgbClr val="000000"/>
              </a:solidFill>
              <a:latin typeface="Arial"/>
            </a:endParaRPr>
          </a:p>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63.16%</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2527560" y="727560"/>
            <a:ext cx="3832200" cy="7135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Second Model</a:t>
            </a:r>
            <a:endParaRPr b="0" lang="en-US" sz="3200" spc="-1" strike="noStrike">
              <a:solidFill>
                <a:srgbClr val="000000"/>
              </a:solidFill>
              <a:latin typeface="Arial"/>
            </a:endParaRPr>
          </a:p>
        </p:txBody>
      </p:sp>
      <p:pic>
        <p:nvPicPr>
          <p:cNvPr id="343" name="" descr=""/>
          <p:cNvPicPr/>
          <p:nvPr/>
        </p:nvPicPr>
        <p:blipFill>
          <a:blip r:embed="rId1"/>
          <a:stretch/>
        </p:blipFill>
        <p:spPr>
          <a:xfrm>
            <a:off x="906840" y="1536480"/>
            <a:ext cx="7270920" cy="42120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1176840" y="915480"/>
            <a:ext cx="6797880" cy="13032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4000" spc="-1" strike="noStrike">
                <a:solidFill>
                  <a:schemeClr val="dk1">
                    <a:lumMod val="85000"/>
                    <a:lumOff val="15000"/>
                  </a:schemeClr>
                </a:solidFill>
                <a:latin typeface="Garamond"/>
              </a:rPr>
              <a:t>saving models</a:t>
            </a:r>
            <a:endParaRPr b="0" lang="en-US" sz="4000" spc="-1" strike="noStrike">
              <a:solidFill>
                <a:srgbClr val="000000"/>
              </a:solidFill>
              <a:latin typeface="Arial"/>
            </a:endParaRPr>
          </a:p>
        </p:txBody>
      </p:sp>
      <p:pic>
        <p:nvPicPr>
          <p:cNvPr id="345" name="" descr=""/>
          <p:cNvPicPr/>
          <p:nvPr/>
        </p:nvPicPr>
        <p:blipFill>
          <a:blip r:embed="rId1"/>
          <a:stretch/>
        </p:blipFill>
        <p:spPr>
          <a:xfrm>
            <a:off x="1384200" y="2701800"/>
            <a:ext cx="6624360" cy="2261880"/>
          </a:xfrm>
          <a:prstGeom prst="rect">
            <a:avLst/>
          </a:prstGeom>
          <a:ln w="0">
            <a:noFill/>
          </a:ln>
        </p:spPr>
      </p:pic>
      <p:pic>
        <p:nvPicPr>
          <p:cNvPr id="346" name="" descr=""/>
          <p:cNvPicPr/>
          <p:nvPr/>
        </p:nvPicPr>
        <p:blipFill>
          <a:blip r:embed="rId2"/>
          <a:stretch/>
        </p:blipFill>
        <p:spPr>
          <a:xfrm>
            <a:off x="1467000" y="2595960"/>
            <a:ext cx="6224760" cy="21254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1267200" y="2070360"/>
            <a:ext cx="6359760" cy="2765160"/>
          </a:xfrm>
          <a:prstGeom prst="rect">
            <a:avLst/>
          </a:prstGeom>
          <a:noFill/>
          <a:ln w="0">
            <a:noFill/>
          </a:ln>
        </p:spPr>
        <p:txBody>
          <a:bodyPr lIns="91440" rIns="91440" tIns="45720" bIns="45720" anchor="ctr">
            <a:normAutofit/>
          </a:bodyPr>
          <a:p>
            <a:pPr indent="0" algn="ctr" defTabSz="457200">
              <a:lnSpc>
                <a:spcPct val="100000"/>
              </a:lnSpc>
              <a:spcBef>
                <a:spcPts val="1191"/>
              </a:spcBef>
              <a:spcAft>
                <a:spcPts val="992"/>
              </a:spcAft>
              <a:buNone/>
              <a:tabLst>
                <a:tab algn="l" pos="0"/>
              </a:tabLst>
            </a:pPr>
            <a:r>
              <a:rPr b="1" lang="en-US" sz="3200" spc="-1" strike="noStrike" u="sng">
                <a:solidFill>
                  <a:schemeClr val="dk1">
                    <a:lumMod val="85000"/>
                    <a:lumOff val="15000"/>
                  </a:schemeClr>
                </a:solidFill>
                <a:uFillTx/>
                <a:latin typeface="Garamond"/>
              </a:rPr>
              <a:t>Let’s create a  beautiful   frontend where users can input news text and get instant results from our </a:t>
            </a:r>
            <a:r>
              <a:rPr b="1" lang="en-US" sz="3600" spc="-1" strike="noStrike" u="sng">
                <a:solidFill>
                  <a:schemeClr val="dk1">
                    <a:lumMod val="85000"/>
                    <a:lumOff val="15000"/>
                  </a:schemeClr>
                </a:solidFill>
                <a:uFillTx/>
                <a:latin typeface="Garamond"/>
              </a:rPr>
              <a:t>trained model.</a:t>
            </a:r>
            <a:br>
              <a:rPr sz="3600"/>
            </a:b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1176840" y="915480"/>
            <a:ext cx="6797880" cy="13032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200" spc="-1" strike="noStrike">
                <a:solidFill>
                  <a:schemeClr val="dk1">
                    <a:lumMod val="85000"/>
                    <a:lumOff val="15000"/>
                  </a:schemeClr>
                </a:solidFill>
                <a:latin typeface="Garamond"/>
              </a:rPr>
              <a:t>Make UI</a:t>
            </a:r>
            <a:endParaRPr b="0" lang="en-US" sz="3200" spc="-1" strike="noStrike">
              <a:solidFill>
                <a:srgbClr val="000000"/>
              </a:solidFill>
              <a:latin typeface="Arial"/>
            </a:endParaRPr>
          </a:p>
        </p:txBody>
      </p:sp>
      <p:sp>
        <p:nvSpPr>
          <p:cNvPr id="349" name="PlaceHolder 2"/>
          <p:cNvSpPr>
            <a:spLocks noGrp="1"/>
          </p:cNvSpPr>
          <p:nvPr>
            <p:ph/>
          </p:nvPr>
        </p:nvSpPr>
        <p:spPr>
          <a:xfrm>
            <a:off x="685800" y="2387520"/>
            <a:ext cx="7133400" cy="354672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There are multiple options available to build a user interface for this project, such as Flask, Django, Tkinter, Streamlit, and more.</a:t>
            </a:r>
            <a:endParaRPr b="0" lang="en-US" sz="24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For this project, we chose Streamlit because it allows us to quickly create an interactive and user-friendly web app with minimal code.</a:t>
            </a:r>
            <a:endParaRPr b="0" lang="en-US" sz="2400" spc="-1" strike="noStrike">
              <a:solidFill>
                <a:srgbClr val="000000"/>
              </a:solidFill>
              <a:latin typeface="Arial"/>
            </a:endParaRPr>
          </a:p>
        </p:txBody>
      </p:sp>
    </p:spTree>
  </p:cSld>
  <p:transition spd="slow">
    <p:wipe dir="l"/>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ontent Placeholder 15"/>
          <p:cNvSpPr/>
          <p:nvPr/>
        </p:nvSpPr>
        <p:spPr>
          <a:xfrm>
            <a:off x="1109880" y="2916360"/>
            <a:ext cx="7098480" cy="2795760"/>
          </a:xfrm>
          <a:prstGeom prst="rect">
            <a:avLst/>
          </a:prstGeom>
          <a:noFill/>
          <a:ln w="0">
            <a:noFill/>
          </a:ln>
        </p:spPr>
        <p:style>
          <a:lnRef idx="0"/>
          <a:fillRef idx="0"/>
          <a:effectRef idx="0"/>
          <a:fontRef idx="minor"/>
        </p:style>
        <p:txBody>
          <a:bodyPr lIns="90000" rIns="90000" tIns="45000" bIns="45000" anchor="t">
            <a:noAutofit/>
          </a:bodyPr>
          <a:p>
            <a:pPr marL="432000" indent="-324000" defTabSz="457200">
              <a:lnSpc>
                <a:spcPct val="100000"/>
              </a:lnSpc>
              <a:spcBef>
                <a:spcPts val="1417"/>
              </a:spcBef>
              <a:buClr>
                <a:srgbClr val="000000"/>
              </a:buClr>
              <a:buSzPct val="45000"/>
              <a:buFont typeface="Wingdings" charset="2"/>
              <a:buChar char=""/>
            </a:pPr>
            <a:r>
              <a:rPr b="0" lang="en-US" sz="2400" spc="-1" strike="noStrike">
                <a:solidFill>
                  <a:schemeClr val="dk1">
                    <a:lumMod val="85000"/>
                    <a:lumOff val="15000"/>
                  </a:schemeClr>
                </a:solidFill>
                <a:latin typeface="Garamond"/>
              </a:rPr>
              <a:t>Streamlit is a super easy and fast way to build web apps for machine learning and data science projects. You write just a few lines of Python code, and Streamlit turns it into a nice-looking, interactive web app. It’s perfect for quickly sharing your AI model with others—no need to know web development!</a:t>
            </a:r>
            <a:endParaRPr b="0" lang="en-US" sz="2400" spc="-1" strike="noStrike">
              <a:solidFill>
                <a:srgbClr val="000000"/>
              </a:solidFill>
              <a:latin typeface="Arial"/>
            </a:endParaRPr>
          </a:p>
        </p:txBody>
      </p:sp>
      <p:pic>
        <p:nvPicPr>
          <p:cNvPr id="351" name="" descr=""/>
          <p:cNvPicPr/>
          <p:nvPr/>
        </p:nvPicPr>
        <p:blipFill>
          <a:blip r:embed="rId1"/>
          <a:stretch/>
        </p:blipFill>
        <p:spPr>
          <a:xfrm>
            <a:off x="2361600" y="507960"/>
            <a:ext cx="4458600" cy="26092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2527560" y="727560"/>
            <a:ext cx="3832200" cy="7135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Load Models</a:t>
            </a:r>
            <a:endParaRPr b="0" lang="en-US" sz="3200" spc="-1" strike="noStrike">
              <a:solidFill>
                <a:srgbClr val="000000"/>
              </a:solidFill>
              <a:latin typeface="Arial"/>
            </a:endParaRPr>
          </a:p>
        </p:txBody>
      </p:sp>
      <p:pic>
        <p:nvPicPr>
          <p:cNvPr id="353" name="" descr=""/>
          <p:cNvPicPr/>
          <p:nvPr/>
        </p:nvPicPr>
        <p:blipFill>
          <a:blip r:embed="rId1"/>
          <a:stretch/>
        </p:blipFill>
        <p:spPr>
          <a:xfrm>
            <a:off x="1198800" y="1540800"/>
            <a:ext cx="6715080" cy="2110320"/>
          </a:xfrm>
          <a:prstGeom prst="rect">
            <a:avLst/>
          </a:prstGeom>
          <a:ln w="0">
            <a:noFill/>
          </a:ln>
        </p:spPr>
      </p:pic>
      <p:pic>
        <p:nvPicPr>
          <p:cNvPr id="354" name="" descr=""/>
          <p:cNvPicPr/>
          <p:nvPr/>
        </p:nvPicPr>
        <p:blipFill>
          <a:blip r:embed="rId2"/>
          <a:stretch/>
        </p:blipFill>
        <p:spPr>
          <a:xfrm>
            <a:off x="1173600" y="4307760"/>
            <a:ext cx="6918120" cy="7840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2127600" y="727560"/>
            <a:ext cx="4790520" cy="924120"/>
          </a:xfrm>
          <a:prstGeom prst="rect">
            <a:avLst/>
          </a:prstGeom>
          <a:noFill/>
          <a:ln w="0">
            <a:noFill/>
          </a:ln>
        </p:spPr>
        <p:txBody>
          <a:bodyPr lIns="91440" rIns="91440" tIns="45720" bIns="45720" anchor="ctr">
            <a:normAutofit fontScale="75000"/>
          </a:bodyPr>
          <a:p>
            <a:pPr indent="0" algn="ctr" defTabSz="457200">
              <a:lnSpc>
                <a:spcPct val="100000"/>
              </a:lnSpc>
              <a:buNone/>
              <a:tabLst>
                <a:tab algn="l" pos="0"/>
              </a:tabLst>
            </a:pPr>
            <a:r>
              <a:rPr b="1" lang="en-US" sz="3600" spc="-1" strike="noStrike" u="sng">
                <a:solidFill>
                  <a:schemeClr val="dk1">
                    <a:lumMod val="85000"/>
                    <a:lumOff val="15000"/>
                  </a:schemeClr>
                </a:solidFill>
                <a:uFillTx/>
                <a:latin typeface="Garamond"/>
              </a:rPr>
              <a:t>Make UI</a:t>
            </a:r>
            <a:br>
              <a:rPr sz="3600"/>
            </a:br>
            <a:r>
              <a:rPr b="1" lang="en-US" sz="3600" spc="-1" strike="noStrike" u="sng">
                <a:solidFill>
                  <a:schemeClr val="dk1">
                    <a:lumMod val="85000"/>
                    <a:lumOff val="15000"/>
                  </a:schemeClr>
                </a:solidFill>
                <a:uFillTx/>
                <a:latin typeface="Garamond"/>
              </a:rPr>
              <a:t>Add Title, Text Box and Button</a:t>
            </a:r>
            <a:endParaRPr b="0" lang="en-US" sz="3600" spc="-1" strike="noStrike">
              <a:solidFill>
                <a:srgbClr val="000000"/>
              </a:solidFill>
              <a:latin typeface="Arial"/>
            </a:endParaRPr>
          </a:p>
        </p:txBody>
      </p:sp>
      <p:pic>
        <p:nvPicPr>
          <p:cNvPr id="356" name="" descr=""/>
          <p:cNvPicPr/>
          <p:nvPr/>
        </p:nvPicPr>
        <p:blipFill>
          <a:blip r:embed="rId1"/>
          <a:stretch/>
        </p:blipFill>
        <p:spPr>
          <a:xfrm>
            <a:off x="958680" y="2007360"/>
            <a:ext cx="7425000" cy="32655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2127600" y="727560"/>
            <a:ext cx="4790520" cy="9241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600" spc="-1" strike="noStrike" u="sng">
                <a:solidFill>
                  <a:schemeClr val="dk1">
                    <a:lumMod val="85000"/>
                    <a:lumOff val="15000"/>
                  </a:schemeClr>
                </a:solidFill>
                <a:uFillTx/>
                <a:latin typeface="Garamond"/>
              </a:rPr>
              <a:t>UI View</a:t>
            </a:r>
            <a:endParaRPr b="0" lang="en-US" sz="3600" spc="-1" strike="noStrike">
              <a:solidFill>
                <a:srgbClr val="000000"/>
              </a:solidFill>
              <a:latin typeface="Arial"/>
            </a:endParaRPr>
          </a:p>
        </p:txBody>
      </p:sp>
      <p:pic>
        <p:nvPicPr>
          <p:cNvPr id="358" name="" descr=""/>
          <p:cNvPicPr/>
          <p:nvPr/>
        </p:nvPicPr>
        <p:blipFill>
          <a:blip r:embed="rId1"/>
          <a:stretch/>
        </p:blipFill>
        <p:spPr>
          <a:xfrm>
            <a:off x="778320" y="1885680"/>
            <a:ext cx="7557840" cy="38692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1176840" y="915480"/>
            <a:ext cx="6797880" cy="13032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200" spc="-1" strike="noStrike">
                <a:solidFill>
                  <a:schemeClr val="dk1">
                    <a:lumMod val="85000"/>
                    <a:lumOff val="15000"/>
                  </a:schemeClr>
                </a:solidFill>
                <a:latin typeface="Garamond"/>
              </a:rPr>
              <a:t>Introduction</a:t>
            </a:r>
            <a:endParaRPr b="0" lang="en-US" sz="3200" spc="-1" strike="noStrike">
              <a:solidFill>
                <a:srgbClr val="000000"/>
              </a:solidFill>
              <a:latin typeface="Arial"/>
            </a:endParaRPr>
          </a:p>
        </p:txBody>
      </p:sp>
      <p:sp>
        <p:nvSpPr>
          <p:cNvPr id="279" name="PlaceHolder 2"/>
          <p:cNvSpPr>
            <a:spLocks noGrp="1"/>
          </p:cNvSpPr>
          <p:nvPr>
            <p:ph/>
          </p:nvPr>
        </p:nvSpPr>
        <p:spPr>
          <a:xfrm>
            <a:off x="1176840" y="2490120"/>
            <a:ext cx="6797880" cy="3444120"/>
          </a:xfrm>
          <a:prstGeom prst="rect">
            <a:avLst/>
          </a:prstGeom>
          <a:noFill/>
          <a:ln w="0">
            <a:noFill/>
          </a:ln>
        </p:spPr>
        <p:txBody>
          <a:bodyPr lIns="91440" rIns="91440" tIns="45720" bIns="45720" anchor="t">
            <a:noAutofit/>
          </a:bodyPr>
          <a:p>
            <a:pPr marL="216000" indent="-216000" defTabSz="457200">
              <a:lnSpc>
                <a:spcPct val="100000"/>
              </a:lnSpc>
              <a:spcBef>
                <a:spcPts val="479"/>
              </a:spcBef>
              <a:spcAft>
                <a:spcPts val="601"/>
              </a:spcAft>
              <a:buClr>
                <a:srgbClr val="000000"/>
              </a:buClr>
              <a:buSzPct val="45000"/>
              <a:buFont typeface="Wingdings" charset="2"/>
              <a:buChar char=""/>
              <a:tabLst>
                <a:tab algn="l" pos="0"/>
              </a:tabLst>
            </a:pPr>
            <a:r>
              <a:rPr b="0" lang="en-US" sz="2400" spc="-1" strike="noStrike">
                <a:solidFill>
                  <a:schemeClr val="dk1">
                    <a:lumMod val="85000"/>
                    <a:lumOff val="15000"/>
                  </a:schemeClr>
                </a:solidFill>
                <a:latin typeface="Garamond"/>
              </a:rPr>
              <a:t>Fake news spreads quickly and can shape people's opinions in misleading ways.</a:t>
            </a:r>
            <a:endParaRPr b="0" lang="en-US" sz="2400" spc="-1" strike="noStrike">
              <a:solidFill>
                <a:srgbClr val="000000"/>
              </a:solidFill>
              <a:latin typeface="Arial"/>
            </a:endParaRPr>
          </a:p>
          <a:p>
            <a:pPr marL="216000" indent="-216000" defTabSz="457200">
              <a:lnSpc>
                <a:spcPct val="100000"/>
              </a:lnSpc>
              <a:spcBef>
                <a:spcPts val="479"/>
              </a:spcBef>
              <a:spcAft>
                <a:spcPts val="601"/>
              </a:spcAft>
              <a:buClr>
                <a:srgbClr val="000000"/>
              </a:buClr>
              <a:buSzPct val="45000"/>
              <a:buFont typeface="Wingdings" charset="2"/>
              <a:buChar char=""/>
              <a:tabLst>
                <a:tab algn="l" pos="0"/>
              </a:tabLst>
            </a:pPr>
            <a:r>
              <a:rPr b="0" lang="en-US" sz="2400" spc="-1" strike="noStrike">
                <a:solidFill>
                  <a:schemeClr val="dk1">
                    <a:lumMod val="85000"/>
                    <a:lumOff val="15000"/>
                  </a:schemeClr>
                </a:solidFill>
                <a:latin typeface="Garamond"/>
              </a:rPr>
              <a:t>It often comes from sources like social media, blogs, and unreliable news sites.</a:t>
            </a:r>
            <a:endParaRPr b="0" lang="en-US" sz="2400" spc="-1" strike="noStrike">
              <a:solidFill>
                <a:srgbClr val="000000"/>
              </a:solidFill>
              <a:latin typeface="Arial"/>
            </a:endParaRPr>
          </a:p>
          <a:p>
            <a:pPr marL="216000" indent="-216000" defTabSz="457200">
              <a:lnSpc>
                <a:spcPct val="100000"/>
              </a:lnSpc>
              <a:spcBef>
                <a:spcPts val="479"/>
              </a:spcBef>
              <a:spcAft>
                <a:spcPts val="601"/>
              </a:spcAft>
              <a:buClr>
                <a:srgbClr val="000000"/>
              </a:buClr>
              <a:buSzPct val="45000"/>
              <a:buFont typeface="Wingdings" charset="2"/>
              <a:buChar char=""/>
              <a:tabLst>
                <a:tab algn="l" pos="0"/>
              </a:tabLst>
            </a:pPr>
            <a:r>
              <a:rPr b="0" lang="en-US" sz="2400" spc="-1" strike="noStrike">
                <a:solidFill>
                  <a:schemeClr val="dk1">
                    <a:lumMod val="85000"/>
                    <a:lumOff val="15000"/>
                  </a:schemeClr>
                </a:solidFill>
                <a:latin typeface="Garamond"/>
              </a:rPr>
              <a:t>Using data analysis and AI, we can identify patterns to detect and stop fake news more effectively.</a:t>
            </a:r>
            <a:endParaRPr b="0" lang="en-US" sz="2400" spc="-1" strike="noStrike">
              <a:solidFill>
                <a:srgbClr val="000000"/>
              </a:solidFill>
              <a:latin typeface="Arial"/>
            </a:endParaRPr>
          </a:p>
        </p:txBody>
      </p:sp>
    </p:spTree>
  </p:cSld>
  <p:transition spd="slow">
    <p:wipe dir="l"/>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2127600" y="727560"/>
            <a:ext cx="4790520" cy="9241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600" spc="-1" strike="noStrike" u="sng">
                <a:solidFill>
                  <a:schemeClr val="dk1">
                    <a:lumMod val="85000"/>
                    <a:lumOff val="15000"/>
                  </a:schemeClr>
                </a:solidFill>
                <a:uFillTx/>
                <a:latin typeface="Garamond"/>
              </a:rPr>
              <a:t>Prediction</a:t>
            </a:r>
            <a:endParaRPr b="0" lang="en-US" sz="3600" spc="-1" strike="noStrike">
              <a:solidFill>
                <a:srgbClr val="000000"/>
              </a:solidFill>
              <a:latin typeface="Arial"/>
            </a:endParaRPr>
          </a:p>
        </p:txBody>
      </p:sp>
      <p:pic>
        <p:nvPicPr>
          <p:cNvPr id="360" name="" descr=""/>
          <p:cNvPicPr/>
          <p:nvPr/>
        </p:nvPicPr>
        <p:blipFill>
          <a:blip r:embed="rId1"/>
          <a:stretch/>
        </p:blipFill>
        <p:spPr>
          <a:xfrm>
            <a:off x="860400" y="1560240"/>
            <a:ext cx="7498440" cy="44488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2127600" y="727560"/>
            <a:ext cx="4790520" cy="9241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600" spc="-1" strike="noStrike" u="sng">
                <a:solidFill>
                  <a:schemeClr val="dk1">
                    <a:lumMod val="85000"/>
                    <a:lumOff val="15000"/>
                  </a:schemeClr>
                </a:solidFill>
                <a:uFillTx/>
                <a:latin typeface="Garamond"/>
              </a:rPr>
              <a:t>Test our project</a:t>
            </a:r>
            <a:endParaRPr b="0" lang="en-US" sz="3600" spc="-1" strike="noStrike">
              <a:solidFill>
                <a:srgbClr val="000000"/>
              </a:solidFill>
              <a:latin typeface="Arial"/>
            </a:endParaRPr>
          </a:p>
        </p:txBody>
      </p:sp>
      <p:pic>
        <p:nvPicPr>
          <p:cNvPr id="362" name="" descr=""/>
          <p:cNvPicPr/>
          <p:nvPr/>
        </p:nvPicPr>
        <p:blipFill>
          <a:blip r:embed="rId1"/>
          <a:stretch/>
        </p:blipFill>
        <p:spPr>
          <a:xfrm>
            <a:off x="762120" y="1656720"/>
            <a:ext cx="7658280" cy="40618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2127600" y="727560"/>
            <a:ext cx="4790520" cy="9241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600" spc="-1" strike="noStrike" u="sng">
                <a:solidFill>
                  <a:schemeClr val="dk1">
                    <a:lumMod val="85000"/>
                    <a:lumOff val="15000"/>
                  </a:schemeClr>
                </a:solidFill>
                <a:uFillTx/>
                <a:latin typeface="Garamond"/>
              </a:rPr>
              <a:t>Test our project</a:t>
            </a:r>
            <a:endParaRPr b="0" lang="en-US" sz="3600" spc="-1" strike="noStrike">
              <a:solidFill>
                <a:srgbClr val="000000"/>
              </a:solidFill>
              <a:latin typeface="Arial"/>
            </a:endParaRPr>
          </a:p>
        </p:txBody>
      </p:sp>
      <p:pic>
        <p:nvPicPr>
          <p:cNvPr id="364" name="" descr=""/>
          <p:cNvPicPr/>
          <p:nvPr/>
        </p:nvPicPr>
        <p:blipFill>
          <a:blip r:embed="rId1"/>
          <a:stretch/>
        </p:blipFill>
        <p:spPr>
          <a:xfrm>
            <a:off x="814320" y="1569240"/>
            <a:ext cx="7597800" cy="42170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1176840" y="915480"/>
            <a:ext cx="6797880" cy="13032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200" spc="-1" strike="noStrike">
                <a:solidFill>
                  <a:schemeClr val="dk1">
                    <a:lumMod val="85000"/>
                    <a:lumOff val="15000"/>
                  </a:schemeClr>
                </a:solidFill>
                <a:latin typeface="Garamond"/>
              </a:rPr>
              <a:t>Conclusion &amp; Future Scope</a:t>
            </a:r>
            <a:endParaRPr b="0" lang="en-US" sz="3200" spc="-1" strike="noStrike">
              <a:solidFill>
                <a:srgbClr val="000000"/>
              </a:solidFill>
              <a:latin typeface="Arial"/>
            </a:endParaRPr>
          </a:p>
        </p:txBody>
      </p:sp>
      <p:sp>
        <p:nvSpPr>
          <p:cNvPr id="366" name="PlaceHolder 2"/>
          <p:cNvSpPr>
            <a:spLocks noGrp="1"/>
          </p:cNvSpPr>
          <p:nvPr>
            <p:ph/>
          </p:nvPr>
        </p:nvSpPr>
        <p:spPr>
          <a:xfrm>
            <a:off x="876240" y="2490120"/>
            <a:ext cx="7543080" cy="3444120"/>
          </a:xfrm>
          <a:prstGeom prst="rect">
            <a:avLst/>
          </a:prstGeom>
          <a:noFill/>
          <a:ln w="0">
            <a:noFill/>
          </a:ln>
        </p:spPr>
        <p:txBody>
          <a:bodyPr lIns="91440" rIns="91440" tIns="45720" bIns="45720" anchor="t">
            <a:normAutofit fontScale="71666"/>
          </a:bodyPr>
          <a:p>
            <a:pPr marL="285840" indent="-285840" defTabSz="457200">
              <a:lnSpc>
                <a:spcPct val="100000"/>
              </a:lnSpc>
              <a:spcBef>
                <a:spcPts val="479"/>
              </a:spcBef>
              <a:spcAft>
                <a:spcPts val="601"/>
              </a:spcAft>
              <a:buClr>
                <a:srgbClr val="83992a"/>
              </a:buClr>
              <a:buSzPct val="115000"/>
              <a:buFont typeface="Arial"/>
              <a:buChar char="•"/>
            </a:pPr>
            <a:r>
              <a:rPr b="1" lang="en-US" sz="2400" spc="-1" strike="noStrike">
                <a:solidFill>
                  <a:schemeClr val="dk1">
                    <a:lumMod val="85000"/>
                    <a:lumOff val="15000"/>
                  </a:schemeClr>
                </a:solidFill>
                <a:latin typeface="Garamond"/>
              </a:rPr>
              <a:t>Conclusion:</a:t>
            </a:r>
            <a:r>
              <a:rPr b="0" lang="en-US" sz="2400" spc="-1" strike="noStrike">
                <a:solidFill>
                  <a:schemeClr val="dk1">
                    <a:lumMod val="85000"/>
                    <a:lumOff val="15000"/>
                  </a:schemeClr>
                </a:solidFill>
                <a:latin typeface="Garamond"/>
              </a:rPr>
              <a:t> Fake news detection is crucial to prevent misinformation and ensure accurate information reaches the public.</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1" lang="en-US" sz="2400" spc="-1" strike="noStrike">
                <a:solidFill>
                  <a:schemeClr val="dk1">
                    <a:lumMod val="85000"/>
                    <a:lumOff val="15000"/>
                  </a:schemeClr>
                </a:solidFill>
                <a:latin typeface="Garamond"/>
              </a:rPr>
              <a:t>Improved Accuracy:</a:t>
            </a:r>
            <a:r>
              <a:rPr b="0" lang="en-US" sz="2400" spc="-1" strike="noStrike">
                <a:solidFill>
                  <a:schemeClr val="dk1">
                    <a:lumMod val="85000"/>
                    <a:lumOff val="15000"/>
                  </a:schemeClr>
                </a:solidFill>
                <a:latin typeface="Garamond"/>
              </a:rPr>
              <a:t> Enhancing detection methods using advanced data analytics techniques.</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1" lang="en-US" sz="2400" spc="-1" strike="noStrike">
                <a:solidFill>
                  <a:schemeClr val="dk1">
                    <a:lumMod val="85000"/>
                    <a:lumOff val="15000"/>
                  </a:schemeClr>
                </a:solidFill>
                <a:latin typeface="Garamond"/>
              </a:rPr>
              <a:t>Real-Time Monitoring:</a:t>
            </a:r>
            <a:r>
              <a:rPr b="0" lang="en-US" sz="2400" spc="-1" strike="noStrike">
                <a:solidFill>
                  <a:schemeClr val="dk1">
                    <a:lumMod val="85000"/>
                    <a:lumOff val="15000"/>
                  </a:schemeClr>
                </a:solidFill>
                <a:latin typeface="Garamond"/>
              </a:rPr>
              <a:t> Developing faster systems to detect fake news as it spreads.</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1" lang="en-US" sz="2400" spc="-1" strike="noStrike">
                <a:solidFill>
                  <a:schemeClr val="dk1">
                    <a:lumMod val="85000"/>
                    <a:lumOff val="15000"/>
                  </a:schemeClr>
                </a:solidFill>
                <a:latin typeface="Garamond"/>
              </a:rPr>
              <a:t>Better Fact-Checking:</a:t>
            </a:r>
            <a:r>
              <a:rPr b="0" lang="en-US" sz="2400" spc="-1" strike="noStrike">
                <a:solidFill>
                  <a:schemeClr val="dk1">
                    <a:lumMod val="85000"/>
                    <a:lumOff val="15000"/>
                  </a:schemeClr>
                </a:solidFill>
                <a:latin typeface="Garamond"/>
              </a:rPr>
              <a:t> Integrating with trusted fact-checking organizations for verification.</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1" lang="en-US" sz="2400" spc="-1" strike="noStrike">
                <a:solidFill>
                  <a:schemeClr val="dk1">
                    <a:lumMod val="85000"/>
                    <a:lumOff val="15000"/>
                  </a:schemeClr>
                </a:solidFill>
                <a:latin typeface="Garamond"/>
              </a:rPr>
              <a:t>User Awareness:</a:t>
            </a:r>
            <a:r>
              <a:rPr b="0" lang="en-US" sz="2400" spc="-1" strike="noStrike">
                <a:solidFill>
                  <a:schemeClr val="dk1">
                    <a:lumMod val="85000"/>
                    <a:lumOff val="15000"/>
                  </a:schemeClr>
                </a:solidFill>
                <a:latin typeface="Garamond"/>
              </a:rPr>
              <a:t> Educating people to critically analyze news before sharing.</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1" lang="en-US" sz="2400" spc="-1" strike="noStrike">
                <a:solidFill>
                  <a:schemeClr val="dk1">
                    <a:lumMod val="85000"/>
                    <a:lumOff val="15000"/>
                  </a:schemeClr>
                </a:solidFill>
                <a:latin typeface="Garamond"/>
              </a:rPr>
              <a:t>Ethical AI Use:</a:t>
            </a:r>
            <a:r>
              <a:rPr b="0" lang="en-US" sz="2400" spc="-1" strike="noStrike">
                <a:solidFill>
                  <a:schemeClr val="dk1">
                    <a:lumMod val="85000"/>
                    <a:lumOff val="15000"/>
                  </a:schemeClr>
                </a:solidFill>
                <a:latin typeface="Garamond"/>
              </a:rPr>
              <a:t> Ensuring fair and unbiased detection methods.</a:t>
            </a:r>
            <a:endParaRPr b="0" lang="en-US" sz="2400" spc="-1" strike="noStrike">
              <a:solidFill>
                <a:srgbClr val="000000"/>
              </a:solidFill>
              <a:latin typeface="Arial"/>
            </a:endParaRPr>
          </a:p>
          <a:p>
            <a:pPr indent="0" defTabSz="457200">
              <a:lnSpc>
                <a:spcPct val="100000"/>
              </a:lnSpc>
              <a:spcBef>
                <a:spcPts val="479"/>
              </a:spcBef>
              <a:spcAft>
                <a:spcPts val="601"/>
              </a:spcAft>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 descr=""/>
          <p:cNvPicPr/>
          <p:nvPr/>
        </p:nvPicPr>
        <p:blipFill>
          <a:blip r:embed="rId1"/>
          <a:stretch/>
        </p:blipFill>
        <p:spPr>
          <a:xfrm>
            <a:off x="693720" y="1033560"/>
            <a:ext cx="7695360" cy="51300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1176840" y="915480"/>
            <a:ext cx="6797880" cy="13032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200" spc="-1" strike="noStrike">
                <a:solidFill>
                  <a:schemeClr val="dk1">
                    <a:lumMod val="85000"/>
                    <a:lumOff val="15000"/>
                  </a:schemeClr>
                </a:solidFill>
                <a:latin typeface="Garamond"/>
              </a:rPr>
              <a:t>Objectives</a:t>
            </a:r>
            <a:endParaRPr b="0" lang="en-US" sz="3200" spc="-1" strike="noStrike">
              <a:solidFill>
                <a:srgbClr val="000000"/>
              </a:solidFill>
              <a:latin typeface="Arial"/>
            </a:endParaRPr>
          </a:p>
        </p:txBody>
      </p:sp>
      <p:sp>
        <p:nvSpPr>
          <p:cNvPr id="281" name="PlaceHolder 2"/>
          <p:cNvSpPr>
            <a:spLocks noGrp="1"/>
          </p:cNvSpPr>
          <p:nvPr>
            <p:ph/>
          </p:nvPr>
        </p:nvSpPr>
        <p:spPr>
          <a:xfrm>
            <a:off x="1176840" y="2490120"/>
            <a:ext cx="6797880" cy="3444120"/>
          </a:xfrm>
          <a:prstGeom prst="rect">
            <a:avLst/>
          </a:prstGeom>
          <a:noFill/>
          <a:ln w="0">
            <a:noFill/>
          </a:ln>
        </p:spPr>
        <p:txBody>
          <a:bodyPr lIns="91440" rIns="91440" tIns="45720" bIns="45720" anchor="t">
            <a:noAutofit/>
          </a:bodyPr>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 </a:t>
            </a:r>
            <a:r>
              <a:rPr b="0" lang="en-US" sz="2400" spc="-1" strike="noStrike">
                <a:solidFill>
                  <a:schemeClr val="dk1">
                    <a:lumMod val="85000"/>
                    <a:lumOff val="15000"/>
                  </a:schemeClr>
                </a:solidFill>
                <a:latin typeface="Garamond"/>
              </a:rPr>
              <a:t>Develop an AI system to detect fake news accurately.</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 </a:t>
            </a:r>
            <a:r>
              <a:rPr b="0" lang="en-US" sz="2400" spc="-1" strike="noStrike">
                <a:solidFill>
                  <a:schemeClr val="dk1">
                    <a:lumMod val="85000"/>
                    <a:lumOff val="15000"/>
                  </a:schemeClr>
                </a:solidFill>
                <a:latin typeface="Garamond"/>
              </a:rPr>
              <a:t>Use machine learning techniques to identify and classify misinformation.</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 </a:t>
            </a:r>
            <a:r>
              <a:rPr b="0" lang="en-US" sz="2400" spc="-1" strike="noStrike">
                <a:solidFill>
                  <a:schemeClr val="dk1">
                    <a:lumMod val="85000"/>
                    <a:lumOff val="15000"/>
                  </a:schemeClr>
                </a:solidFill>
                <a:latin typeface="Garamond"/>
              </a:rPr>
              <a:t>Analyze data patterns to improve the detection process and prevent the spread of fake news.</a:t>
            </a:r>
            <a:endParaRPr b="0" lang="en-US" sz="2400" spc="-1" strike="noStrike">
              <a:solidFill>
                <a:srgbClr val="000000"/>
              </a:solidFill>
              <a:latin typeface="Arial"/>
            </a:endParaRPr>
          </a:p>
        </p:txBody>
      </p:sp>
    </p:spTree>
  </p:cSld>
  <p:transition spd="slow">
    <p:wipe dir="l"/>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1166040" y="312120"/>
            <a:ext cx="6797880" cy="1303200"/>
          </a:xfrm>
          <a:prstGeom prst="rect">
            <a:avLst/>
          </a:prstGeom>
          <a:noFill/>
          <a:ln w="0">
            <a:noFill/>
          </a:ln>
        </p:spPr>
        <p:txBody>
          <a:bodyPr lIns="91440" rIns="91440" tIns="45720" bIns="45720" anchor="ctr">
            <a:noAutofit/>
          </a:bodyPr>
          <a:p>
            <a:pPr indent="0" algn="ctr">
              <a:lnSpc>
                <a:spcPct val="100000"/>
              </a:lnSpc>
              <a:buNone/>
              <a:tabLst>
                <a:tab algn="l" pos="0"/>
              </a:tabLst>
            </a:pPr>
            <a:r>
              <a:rPr b="1" lang="en-GB" sz="3000" spc="-1" strike="noStrike" u="sng">
                <a:solidFill>
                  <a:schemeClr val="dk1">
                    <a:lumMod val="85000"/>
                    <a:lumOff val="15000"/>
                  </a:schemeClr>
                </a:solidFill>
                <a:uFillTx/>
                <a:latin typeface="Calibri"/>
                <a:ea typeface="Microsoft YaHei"/>
              </a:rPr>
              <a:t>Hardware and Software Requirements</a:t>
            </a:r>
            <a:endParaRPr b="0" lang="en-US" sz="3000" spc="-1" strike="noStrike">
              <a:solidFill>
                <a:srgbClr val="000000"/>
              </a:solidFill>
              <a:latin typeface="Arial"/>
            </a:endParaRPr>
          </a:p>
        </p:txBody>
      </p:sp>
      <p:graphicFrame>
        <p:nvGraphicFramePr>
          <p:cNvPr id="283" name="Table 1"/>
          <p:cNvGraphicFramePr/>
          <p:nvPr/>
        </p:nvGraphicFramePr>
        <p:xfrm>
          <a:off x="1278000" y="1441080"/>
          <a:ext cx="6670080" cy="4786920"/>
        </p:xfrm>
        <a:graphic>
          <a:graphicData uri="http://schemas.openxmlformats.org/drawingml/2006/table">
            <a:tbl>
              <a:tblPr/>
              <a:tblGrid>
                <a:gridCol w="915840"/>
                <a:gridCol w="1242360"/>
                <a:gridCol w="1962000"/>
                <a:gridCol w="2550240"/>
              </a:tblGrid>
              <a:tr h="568800">
                <a:tc>
                  <a:txBody>
                    <a:bodyPr anchor="t">
                      <a:noAutofit/>
                    </a:bodyPr>
                    <a:p>
                      <a:pPr marL="18360" indent="19800">
                        <a:lnSpc>
                          <a:spcPct val="106000"/>
                        </a:lnSpc>
                        <a:tabLst>
                          <a:tab algn="l" pos="0"/>
                        </a:tabLst>
                      </a:pPr>
                      <a:r>
                        <a:rPr b="1" lang="en-GB" sz="1500" spc="-1" strike="noStrike">
                          <a:solidFill>
                            <a:srgbClr val="ffffff"/>
                          </a:solidFill>
                          <a:latin typeface="Calibri"/>
                          <a:ea typeface="Microsoft YaHei"/>
                        </a:rPr>
                        <a:t>Sr. No.</a:t>
                      </a:r>
                      <a:endParaRPr b="0" lang="en-US" sz="15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marL="54720">
                        <a:lnSpc>
                          <a:spcPct val="106000"/>
                        </a:lnSpc>
                      </a:pPr>
                      <a:r>
                        <a:rPr b="1" lang="en-GB" sz="1500" spc="-1" strike="noStrike">
                          <a:solidFill>
                            <a:srgbClr val="ffffff"/>
                          </a:solidFill>
                          <a:latin typeface="Calibri"/>
                          <a:ea typeface="Microsoft YaHei"/>
                        </a:rPr>
                        <a:t>Requirements</a:t>
                      </a:r>
                      <a:endParaRPr b="0" lang="en-US" sz="15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gn="ctr">
                        <a:lnSpc>
                          <a:spcPct val="106000"/>
                        </a:lnSpc>
                      </a:pPr>
                      <a:r>
                        <a:rPr b="1" lang="en-GB" sz="1500" spc="-1" strike="noStrike">
                          <a:solidFill>
                            <a:srgbClr val="ffffff"/>
                          </a:solidFill>
                          <a:latin typeface="Calibri"/>
                          <a:ea typeface="Microsoft YaHei"/>
                        </a:rPr>
                        <a:t>Type  </a:t>
                      </a:r>
                      <a:endParaRPr b="0" lang="en-US" sz="15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marL="68760">
                        <a:lnSpc>
                          <a:spcPct val="106000"/>
                        </a:lnSpc>
                      </a:pPr>
                      <a:r>
                        <a:rPr b="1" lang="en-GB" sz="1500" spc="-1" strike="noStrike">
                          <a:solidFill>
                            <a:srgbClr val="ffffff"/>
                          </a:solidFill>
                          <a:latin typeface="Calibri"/>
                          <a:ea typeface="Microsoft YaHei"/>
                        </a:rPr>
                        <a:t>Requirement Description</a:t>
                      </a:r>
                      <a:endParaRPr b="0" lang="en-US" sz="15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r>
              <a:tr h="492120">
                <a:tc rowSpan="3">
                  <a:txBody>
                    <a:bodyPr anchor="t">
                      <a:noAutofit/>
                    </a:bodyPr>
                    <a:p>
                      <a:pPr marL="30960" algn="ctr">
                        <a:lnSpc>
                          <a:spcPct val="106000"/>
                        </a:lnSpc>
                        <a:spcAft>
                          <a:spcPts val="105"/>
                        </a:spcAft>
                      </a:pPr>
                      <a:r>
                        <a:rPr b="1" lang="en-GB" sz="1500" spc="-1" strike="noStrike">
                          <a:solidFill>
                            <a:srgbClr val="ffffff"/>
                          </a:solidFill>
                          <a:latin typeface="Calibri"/>
                          <a:ea typeface="Microsoft YaHei"/>
                        </a:rPr>
                        <a:t> </a:t>
                      </a:r>
                      <a:endParaRPr b="0" lang="en-US" sz="1500" spc="-1" strike="noStrike">
                        <a:solidFill>
                          <a:srgbClr val="000000"/>
                        </a:solidFill>
                        <a:latin typeface="Arial"/>
                      </a:endParaRPr>
                    </a:p>
                    <a:p>
                      <a:pPr marL="30960" algn="ctr">
                        <a:lnSpc>
                          <a:spcPct val="106000"/>
                        </a:lnSpc>
                        <a:spcAft>
                          <a:spcPts val="91"/>
                        </a:spcAft>
                      </a:pPr>
                      <a:r>
                        <a:rPr b="1" lang="en-GB" sz="1500" spc="-1" strike="noStrike">
                          <a:solidFill>
                            <a:srgbClr val="ffffff"/>
                          </a:solidFill>
                          <a:latin typeface="Calibri"/>
                          <a:ea typeface="Microsoft YaHei"/>
                        </a:rPr>
                        <a:t> </a:t>
                      </a:r>
                      <a:endParaRPr b="0" lang="en-US" sz="1500" spc="-1" strike="noStrike">
                        <a:solidFill>
                          <a:srgbClr val="000000"/>
                        </a:solidFill>
                        <a:latin typeface="Arial"/>
                      </a:endParaRPr>
                    </a:p>
                    <a:p>
                      <a:pPr marL="82440">
                        <a:lnSpc>
                          <a:spcPct val="106000"/>
                        </a:lnSpc>
                      </a:pPr>
                      <a:r>
                        <a:rPr b="1" lang="en-GB" sz="1500" spc="-1" strike="noStrike">
                          <a:solidFill>
                            <a:srgbClr val="ffffff"/>
                          </a:solidFill>
                          <a:latin typeface="Calibri"/>
                          <a:ea typeface="Microsoft YaHei"/>
                        </a:rPr>
                        <a:t>1.</a:t>
                      </a:r>
                      <a:endParaRPr b="0" lang="en-US" sz="15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rowSpan="3">
                  <a:txBody>
                    <a:bodyPr anchor="t">
                      <a:noAutofit/>
                    </a:bodyPr>
                    <a:p>
                      <a:pPr marL="29880" algn="ctr">
                        <a:lnSpc>
                          <a:spcPct val="106000"/>
                        </a:lnSpc>
                        <a:spcAft>
                          <a:spcPts val="105"/>
                        </a:spcAft>
                      </a:pPr>
                      <a:r>
                        <a:rPr b="0" lang="en-GB" sz="1200" spc="-1" strike="noStrike">
                          <a:solidFill>
                            <a:srgbClr val="000000"/>
                          </a:solidFill>
                          <a:latin typeface="Calibri"/>
                          <a:ea typeface="Microsoft YaHei"/>
                        </a:rPr>
                        <a:t> </a:t>
                      </a:r>
                      <a:endParaRPr b="0" lang="en-US" sz="1200" spc="-1" strike="noStrike">
                        <a:solidFill>
                          <a:srgbClr val="000000"/>
                        </a:solidFill>
                        <a:latin typeface="Arial"/>
                      </a:endParaRPr>
                    </a:p>
                    <a:p>
                      <a:pPr marL="29880" algn="ctr">
                        <a:lnSpc>
                          <a:spcPct val="106000"/>
                        </a:lnSpc>
                        <a:spcAft>
                          <a:spcPts val="91"/>
                        </a:spcAft>
                      </a:pPr>
                      <a:r>
                        <a:rPr b="0" lang="en-GB" sz="1200" spc="-1" strike="noStrike">
                          <a:solidFill>
                            <a:srgbClr val="000000"/>
                          </a:solidFill>
                          <a:latin typeface="Calibri"/>
                          <a:ea typeface="Microsoft YaHei"/>
                        </a:rPr>
                        <a:t> </a:t>
                      </a:r>
                      <a:endParaRPr b="0" lang="en-US" sz="1200" spc="-1" strike="noStrike">
                        <a:solidFill>
                          <a:srgbClr val="000000"/>
                        </a:solidFill>
                        <a:latin typeface="Arial"/>
                      </a:endParaRPr>
                    </a:p>
                    <a:p>
                      <a:pPr marL="29880" algn="ctr">
                        <a:lnSpc>
                          <a:spcPct val="106000"/>
                        </a:lnSpc>
                        <a:spcAft>
                          <a:spcPts val="91"/>
                        </a:spcAft>
                      </a:pPr>
                      <a:r>
                        <a:rPr b="0" lang="en-GB" sz="1200" spc="-1" strike="noStrike">
                          <a:solidFill>
                            <a:srgbClr val="000000"/>
                          </a:solidFill>
                          <a:latin typeface="Calibri"/>
                          <a:ea typeface="Microsoft YaHei"/>
                        </a:rPr>
                        <a:t>Hardware</a:t>
                      </a:r>
                      <a:endParaRPr b="0" lang="en-US" sz="1200" spc="-1" strike="noStrike">
                        <a:solidFill>
                          <a:srgbClr val="000000"/>
                        </a:solidFill>
                        <a:latin typeface="Arial"/>
                      </a:endParaRPr>
                    </a:p>
                    <a:p>
                      <a:pPr marL="92880">
                        <a:lnSpc>
                          <a:spcPct val="106000"/>
                        </a:lnSpc>
                      </a:pPr>
                      <a:r>
                        <a:rPr b="0" lang="en-GB" sz="1200" spc="-1" strike="noStrike">
                          <a:solidFill>
                            <a:srgbClr val="000000"/>
                          </a:solidFill>
                          <a:latin typeface="Calibri"/>
                          <a:ea typeface="Microsoft YaHei"/>
                        </a:rPr>
                        <a:t>Requirements</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Processer</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nSpc>
                          <a:spcPct val="106000"/>
                        </a:lnSpc>
                        <a:spcAft>
                          <a:spcPts val="105"/>
                        </a:spcAft>
                      </a:pPr>
                      <a:r>
                        <a:rPr b="0" lang="en-GB" sz="1200" spc="-1" strike="noStrike">
                          <a:solidFill>
                            <a:srgbClr val="000000"/>
                          </a:solidFill>
                          <a:latin typeface="Calibri"/>
                          <a:ea typeface="Microsoft YaHei"/>
                        </a:rPr>
                        <a:t>i5 or above with a Supported</a:t>
                      </a:r>
                      <a:endParaRPr b="0" lang="en-US" sz="1200" spc="-1" strike="noStrike">
                        <a:solidFill>
                          <a:srgbClr val="000000"/>
                        </a:solidFill>
                        <a:latin typeface="Arial"/>
                      </a:endParaRPr>
                    </a:p>
                    <a:p>
                      <a:pPr algn="ctr">
                        <a:lnSpc>
                          <a:spcPct val="106000"/>
                        </a:lnSpc>
                      </a:pPr>
                      <a:r>
                        <a:rPr b="0" lang="en-GB" sz="1200" spc="-1" strike="noStrike">
                          <a:solidFill>
                            <a:srgbClr val="000000"/>
                          </a:solidFill>
                          <a:latin typeface="Calibri"/>
                          <a:ea typeface="Microsoft YaHei"/>
                        </a:rPr>
                        <a:t>GPU</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r>
              <a:tr h="29124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RAM</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8 GB RAM or higher</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r>
              <a:tr h="29124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Hard Disk space</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256 GB SSD</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r>
              <a:tr h="477000">
                <a:tc rowSpan="5">
                  <a:txBody>
                    <a:bodyPr anchor="t">
                      <a:noAutofit/>
                    </a:bodyPr>
                    <a:p>
                      <a:pPr marL="30960" algn="ctr">
                        <a:lnSpc>
                          <a:spcPct val="106000"/>
                        </a:lnSpc>
                        <a:spcAft>
                          <a:spcPts val="91"/>
                        </a:spcAft>
                      </a:pPr>
                      <a:r>
                        <a:rPr b="1" lang="en-GB" sz="1500" spc="-1" strike="noStrike">
                          <a:solidFill>
                            <a:srgbClr val="ffffff"/>
                          </a:solidFill>
                          <a:latin typeface="Calibri"/>
                          <a:ea typeface="Microsoft YaHei"/>
                        </a:rPr>
                        <a:t> </a:t>
                      </a:r>
                      <a:endParaRPr b="0" lang="en-US" sz="1500" spc="-1" strike="noStrike">
                        <a:solidFill>
                          <a:srgbClr val="000000"/>
                        </a:solidFill>
                        <a:latin typeface="Arial"/>
                      </a:endParaRPr>
                    </a:p>
                    <a:p>
                      <a:pPr marL="30960" algn="ctr">
                        <a:lnSpc>
                          <a:spcPct val="106000"/>
                        </a:lnSpc>
                        <a:spcAft>
                          <a:spcPts val="91"/>
                        </a:spcAft>
                      </a:pPr>
                      <a:r>
                        <a:rPr b="1" lang="en-GB" sz="1500" spc="-1" strike="noStrike">
                          <a:solidFill>
                            <a:srgbClr val="ffffff"/>
                          </a:solidFill>
                          <a:latin typeface="Calibri"/>
                          <a:ea typeface="Microsoft YaHei"/>
                        </a:rPr>
                        <a:t> </a:t>
                      </a:r>
                      <a:endParaRPr b="0" lang="en-US" sz="1500" spc="-1" strike="noStrike">
                        <a:solidFill>
                          <a:srgbClr val="000000"/>
                        </a:solidFill>
                        <a:latin typeface="Arial"/>
                      </a:endParaRPr>
                    </a:p>
                    <a:p>
                      <a:pPr marL="30960" algn="ctr">
                        <a:lnSpc>
                          <a:spcPct val="106000"/>
                        </a:lnSpc>
                        <a:spcAft>
                          <a:spcPts val="105"/>
                        </a:spcAft>
                      </a:pPr>
                      <a:r>
                        <a:rPr b="1" lang="en-GB" sz="1500" spc="-1" strike="noStrike">
                          <a:solidFill>
                            <a:srgbClr val="ffffff"/>
                          </a:solidFill>
                          <a:latin typeface="Calibri"/>
                          <a:ea typeface="Microsoft YaHei"/>
                        </a:rPr>
                        <a:t> </a:t>
                      </a:r>
                      <a:endParaRPr b="0" lang="en-US" sz="1500" spc="-1" strike="noStrike">
                        <a:solidFill>
                          <a:srgbClr val="000000"/>
                        </a:solidFill>
                        <a:latin typeface="Arial"/>
                      </a:endParaRPr>
                    </a:p>
                    <a:p>
                      <a:pPr marL="30960" algn="ctr">
                        <a:lnSpc>
                          <a:spcPct val="106000"/>
                        </a:lnSpc>
                        <a:spcAft>
                          <a:spcPts val="91"/>
                        </a:spcAft>
                      </a:pPr>
                      <a:r>
                        <a:rPr b="1" lang="en-GB" sz="1500" spc="-1" strike="noStrike">
                          <a:solidFill>
                            <a:srgbClr val="ffffff"/>
                          </a:solidFill>
                          <a:latin typeface="Calibri"/>
                          <a:ea typeface="Microsoft YaHei"/>
                        </a:rPr>
                        <a:t> </a:t>
                      </a:r>
                      <a:endParaRPr b="0" lang="en-US" sz="1500" spc="-1" strike="noStrike">
                        <a:solidFill>
                          <a:srgbClr val="000000"/>
                        </a:solidFill>
                        <a:latin typeface="Arial"/>
                      </a:endParaRPr>
                    </a:p>
                    <a:p>
                      <a:pPr marL="30960" algn="ctr">
                        <a:lnSpc>
                          <a:spcPct val="106000"/>
                        </a:lnSpc>
                        <a:spcAft>
                          <a:spcPts val="91"/>
                        </a:spcAft>
                      </a:pPr>
                      <a:r>
                        <a:rPr b="1" lang="en-GB" sz="1500" spc="-1" strike="noStrike">
                          <a:solidFill>
                            <a:srgbClr val="ffffff"/>
                          </a:solidFill>
                          <a:latin typeface="Calibri"/>
                          <a:ea typeface="Microsoft YaHei"/>
                        </a:rPr>
                        <a:t> </a:t>
                      </a:r>
                      <a:endParaRPr b="0" lang="en-US" sz="1500" spc="-1" strike="noStrike">
                        <a:solidFill>
                          <a:srgbClr val="000000"/>
                        </a:solidFill>
                        <a:latin typeface="Arial"/>
                      </a:endParaRPr>
                    </a:p>
                    <a:p>
                      <a:pPr marL="82440">
                        <a:lnSpc>
                          <a:spcPct val="106000"/>
                        </a:lnSpc>
                      </a:pPr>
                      <a:r>
                        <a:rPr b="1" lang="en-GB" sz="1500" spc="-1" strike="noStrike">
                          <a:solidFill>
                            <a:srgbClr val="ffffff"/>
                          </a:solidFill>
                          <a:latin typeface="Calibri"/>
                          <a:ea typeface="Microsoft YaHei"/>
                        </a:rPr>
                        <a:t>2.</a:t>
                      </a:r>
                      <a:endParaRPr b="0" lang="en-US" sz="15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rowSpan="5">
                  <a:txBody>
                    <a:bodyPr anchor="t">
                      <a:noAutofit/>
                    </a:bodyPr>
                    <a:p>
                      <a:pPr marL="29880" algn="ctr">
                        <a:lnSpc>
                          <a:spcPct val="106000"/>
                        </a:lnSpc>
                        <a:spcAft>
                          <a:spcPts val="91"/>
                        </a:spcAft>
                      </a:pPr>
                      <a:r>
                        <a:rPr b="0" lang="en-GB" sz="1200" spc="-1" strike="noStrike">
                          <a:solidFill>
                            <a:srgbClr val="000000"/>
                          </a:solidFill>
                          <a:latin typeface="Calibri"/>
                          <a:ea typeface="Microsoft YaHei"/>
                        </a:rPr>
                        <a:t> </a:t>
                      </a:r>
                      <a:endParaRPr b="0" lang="en-US" sz="1200" spc="-1" strike="noStrike">
                        <a:solidFill>
                          <a:srgbClr val="000000"/>
                        </a:solidFill>
                        <a:latin typeface="Arial"/>
                      </a:endParaRPr>
                    </a:p>
                    <a:p>
                      <a:pPr marL="29880" algn="ctr">
                        <a:lnSpc>
                          <a:spcPct val="106000"/>
                        </a:lnSpc>
                        <a:spcAft>
                          <a:spcPts val="91"/>
                        </a:spcAft>
                      </a:pPr>
                      <a:r>
                        <a:rPr b="0" lang="en-GB" sz="1200" spc="-1" strike="noStrike">
                          <a:solidFill>
                            <a:srgbClr val="000000"/>
                          </a:solidFill>
                          <a:latin typeface="Calibri"/>
                          <a:ea typeface="Microsoft YaHei"/>
                        </a:rPr>
                        <a:t> </a:t>
                      </a:r>
                      <a:endParaRPr b="0" lang="en-US" sz="1200" spc="-1" strike="noStrike">
                        <a:solidFill>
                          <a:srgbClr val="000000"/>
                        </a:solidFill>
                        <a:latin typeface="Arial"/>
                      </a:endParaRPr>
                    </a:p>
                    <a:p>
                      <a:pPr marL="29880" algn="ctr">
                        <a:lnSpc>
                          <a:spcPct val="106000"/>
                        </a:lnSpc>
                        <a:spcAft>
                          <a:spcPts val="105"/>
                        </a:spcAft>
                      </a:pPr>
                      <a:r>
                        <a:rPr b="0" lang="en-GB" sz="1200" spc="-1" strike="noStrike">
                          <a:solidFill>
                            <a:srgbClr val="000000"/>
                          </a:solidFill>
                          <a:latin typeface="Calibri"/>
                          <a:ea typeface="Microsoft YaHei"/>
                        </a:rPr>
                        <a:t> </a:t>
                      </a:r>
                      <a:endParaRPr b="0" lang="en-US" sz="1200" spc="-1" strike="noStrike">
                        <a:solidFill>
                          <a:srgbClr val="000000"/>
                        </a:solidFill>
                        <a:latin typeface="Arial"/>
                      </a:endParaRPr>
                    </a:p>
                    <a:p>
                      <a:pPr marL="29880" algn="ctr">
                        <a:lnSpc>
                          <a:spcPct val="106000"/>
                        </a:lnSpc>
                        <a:spcAft>
                          <a:spcPts val="91"/>
                        </a:spcAft>
                      </a:pPr>
                      <a:r>
                        <a:rPr b="0" lang="en-GB" sz="1200" spc="-1" strike="noStrike">
                          <a:solidFill>
                            <a:srgbClr val="000000"/>
                          </a:solidFill>
                          <a:latin typeface="Calibri"/>
                          <a:ea typeface="Microsoft YaHei"/>
                        </a:rPr>
                        <a:t> </a:t>
                      </a:r>
                      <a:endParaRPr b="0" lang="en-US" sz="1200" spc="-1" strike="noStrike">
                        <a:solidFill>
                          <a:srgbClr val="000000"/>
                        </a:solidFill>
                        <a:latin typeface="Arial"/>
                      </a:endParaRPr>
                    </a:p>
                    <a:p>
                      <a:pPr marL="29880" algn="ctr">
                        <a:lnSpc>
                          <a:spcPct val="106000"/>
                        </a:lnSpc>
                        <a:spcAft>
                          <a:spcPts val="91"/>
                        </a:spcAft>
                      </a:pPr>
                      <a:r>
                        <a:rPr b="0" lang="en-GB" sz="1200" spc="-1" strike="noStrike">
                          <a:solidFill>
                            <a:srgbClr val="000000"/>
                          </a:solidFill>
                          <a:latin typeface="Calibri"/>
                          <a:ea typeface="Microsoft YaHei"/>
                        </a:rPr>
                        <a:t> </a:t>
                      </a:r>
                      <a:endParaRPr b="0" lang="en-US" sz="1200" spc="-1" strike="noStrike">
                        <a:solidFill>
                          <a:srgbClr val="000000"/>
                        </a:solidFill>
                        <a:latin typeface="Arial"/>
                      </a:endParaRPr>
                    </a:p>
                    <a:p>
                      <a:pPr marL="29880" algn="ctr">
                        <a:lnSpc>
                          <a:spcPct val="106000"/>
                        </a:lnSpc>
                        <a:spcAft>
                          <a:spcPts val="91"/>
                        </a:spcAft>
                      </a:pPr>
                      <a:r>
                        <a:rPr b="0" lang="en-GB" sz="1200" spc="-1" strike="noStrike">
                          <a:solidFill>
                            <a:srgbClr val="000000"/>
                          </a:solidFill>
                          <a:latin typeface="Calibri"/>
                          <a:ea typeface="Microsoft YaHei"/>
                        </a:rPr>
                        <a:t>Software</a:t>
                      </a:r>
                      <a:endParaRPr b="0" lang="en-US" sz="1200" spc="-1" strike="noStrike">
                        <a:solidFill>
                          <a:srgbClr val="000000"/>
                        </a:solidFill>
                        <a:latin typeface="Arial"/>
                      </a:endParaRPr>
                    </a:p>
                    <a:p>
                      <a:pPr marL="92880">
                        <a:lnSpc>
                          <a:spcPct val="106000"/>
                        </a:lnSpc>
                      </a:pPr>
                      <a:r>
                        <a:rPr b="0" lang="en-GB" sz="1200" spc="-1" strike="noStrike">
                          <a:solidFill>
                            <a:srgbClr val="000000"/>
                          </a:solidFill>
                          <a:latin typeface="Calibri"/>
                          <a:ea typeface="Microsoft YaHei"/>
                        </a:rPr>
                        <a:t>Requirements</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Operating System</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Windows 10/ Windows server 2012</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r>
              <a:tr h="67788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anchor="t">
                      <a:noAutofit/>
                    </a:bodyPr>
                    <a:p>
                      <a:pPr marL="67320" algn="ctr">
                        <a:lnSpc>
                          <a:spcPct val="106000"/>
                        </a:lnSpc>
                      </a:pPr>
                      <a:r>
                        <a:rPr b="0" lang="en-GB" sz="1200" spc="-1" strike="noStrike">
                          <a:solidFill>
                            <a:srgbClr val="000000"/>
                          </a:solidFill>
                          <a:latin typeface="Calibri"/>
                          <a:ea typeface="Microsoft YaHei"/>
                        </a:rPr>
                        <a:t>Prerequisite</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gn="ctr">
                        <a:lnSpc>
                          <a:spcPct val="106000"/>
                        </a:lnSpc>
                        <a:spcAft>
                          <a:spcPts val="105"/>
                        </a:spcAft>
                      </a:pPr>
                      <a:r>
                        <a:rPr b="0" lang="en-GB" sz="1200" spc="-1" strike="noStrike">
                          <a:solidFill>
                            <a:srgbClr val="000000"/>
                          </a:solidFill>
                          <a:latin typeface="Calibri"/>
                          <a:ea typeface="Microsoft YaHei"/>
                        </a:rPr>
                        <a:t>Python (3+), Keras,</a:t>
                      </a:r>
                      <a:endParaRPr b="0" lang="en-US" sz="1200" spc="-1" strike="noStrike">
                        <a:solidFill>
                          <a:srgbClr val="000000"/>
                        </a:solidFill>
                        <a:latin typeface="Arial"/>
                      </a:endParaRPr>
                    </a:p>
                    <a:p>
                      <a:pPr algn="ctr">
                        <a:lnSpc>
                          <a:spcPct val="106000"/>
                        </a:lnSpc>
                      </a:pPr>
                      <a:r>
                        <a:rPr b="0" lang="en-GB" sz="1200" spc="-1" strike="noStrike">
                          <a:solidFill>
                            <a:srgbClr val="000000"/>
                          </a:solidFill>
                          <a:latin typeface="Calibri"/>
                          <a:ea typeface="Microsoft YaHei"/>
                        </a:rPr>
                        <a:t>Annaconda and supporting Libraries</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r>
              <a:tr h="87336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Other</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gn="ctr">
                        <a:lnSpc>
                          <a:spcPct val="113000"/>
                        </a:lnSpc>
                      </a:pPr>
                      <a:r>
                        <a:rPr b="0" lang="en-GB" sz="1200" spc="-1" strike="noStrike">
                          <a:solidFill>
                            <a:srgbClr val="000000"/>
                          </a:solidFill>
                          <a:latin typeface="Calibri"/>
                          <a:ea typeface="Microsoft YaHei"/>
                        </a:rPr>
                        <a:t>Administrator &amp; internet access is required in the</a:t>
                      </a:r>
                      <a:endParaRPr b="0" lang="en-US" sz="1200" spc="-1" strike="noStrike">
                        <a:solidFill>
                          <a:srgbClr val="000000"/>
                        </a:solidFill>
                        <a:latin typeface="Arial"/>
                      </a:endParaRPr>
                    </a:p>
                    <a:p>
                      <a:pPr algn="ctr">
                        <a:lnSpc>
                          <a:spcPct val="106000"/>
                        </a:lnSpc>
                      </a:pPr>
                      <a:r>
                        <a:rPr b="0" lang="en-GB" sz="1200" spc="-1" strike="noStrike">
                          <a:solidFill>
                            <a:srgbClr val="000000"/>
                          </a:solidFill>
                          <a:latin typeface="Calibri"/>
                          <a:ea typeface="Microsoft YaHei"/>
                        </a:rPr>
                        <a:t>windows machine, it should be open environment.</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r>
              <a:tr h="86184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Application access</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marL="120600">
                        <a:lnSpc>
                          <a:spcPct val="106000"/>
                        </a:lnSpc>
                        <a:spcAft>
                          <a:spcPts val="91"/>
                        </a:spcAft>
                      </a:pPr>
                      <a:r>
                        <a:rPr b="0" lang="en-GB" sz="1200" spc="-1" strike="noStrike">
                          <a:solidFill>
                            <a:srgbClr val="000000"/>
                          </a:solidFill>
                          <a:latin typeface="Calibri"/>
                          <a:ea typeface="Microsoft YaHei"/>
                        </a:rPr>
                        <a:t>VPN access (If required),</a:t>
                      </a:r>
                      <a:endParaRPr b="0" lang="en-US" sz="1200" spc="-1" strike="noStrike">
                        <a:solidFill>
                          <a:srgbClr val="000000"/>
                        </a:solidFill>
                        <a:latin typeface="Arial"/>
                      </a:endParaRPr>
                    </a:p>
                    <a:p>
                      <a:pPr marL="120600" algn="ctr">
                        <a:lnSpc>
                          <a:spcPct val="106000"/>
                        </a:lnSpc>
                      </a:pPr>
                      <a:r>
                        <a:rPr b="0" lang="en-GB" sz="1200" spc="-1" strike="noStrike">
                          <a:solidFill>
                            <a:srgbClr val="000000"/>
                          </a:solidFill>
                          <a:latin typeface="Calibri"/>
                          <a:ea typeface="Microsoft YaHei"/>
                        </a:rPr>
                        <a:t>Portal access, Application access, shared point access, SMTP port &amp; credentials.</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r>
              <a:tr h="21600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Browser</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c>
                  <a:txBody>
                    <a:bodyPr anchor="t">
                      <a:noAutofit/>
                    </a:bodyPr>
                    <a:p>
                      <a:pPr algn="ctr">
                        <a:lnSpc>
                          <a:spcPct val="106000"/>
                        </a:lnSpc>
                      </a:pPr>
                      <a:r>
                        <a:rPr b="0" lang="en-GB" sz="1200" spc="-1" strike="noStrike">
                          <a:solidFill>
                            <a:srgbClr val="000000"/>
                          </a:solidFill>
                          <a:latin typeface="Calibri"/>
                          <a:ea typeface="Microsoft YaHei"/>
                        </a:rPr>
                        <a:t>Google chrome, for JupyterNotebook</a:t>
                      </a:r>
                      <a:endParaRPr b="0" lang="en-US" sz="12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12240">
                      <a:noFill/>
                      <a:prstDash val="solid"/>
                    </a:lnB>
                    <a:solidFill>
                      <a:srgbClr val="729fcf"/>
                    </a:solidFill>
                  </a:tcPr>
                </a:tc>
              </a:tr>
            </a:tbl>
          </a:graphicData>
        </a:graphic>
      </p:graphicFrame>
    </p:spTree>
  </p:cSld>
  <p:transition spd="slow">
    <p:wipe dir="l"/>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3009960" y="697320"/>
            <a:ext cx="3209040" cy="713520"/>
          </a:xfrm>
          <a:prstGeom prst="rect">
            <a:avLst/>
          </a:prstGeom>
          <a:noFill/>
          <a:ln w="0">
            <a:noFill/>
          </a:ln>
        </p:spPr>
        <p:txBody>
          <a:bodyPr lIns="91440" rIns="91440" tIns="45720" bIns="45720" anchor="ctr">
            <a:normAutofit/>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Tools Used</a:t>
            </a:r>
            <a:endParaRPr b="0" lang="en-US" sz="3200" spc="-1" strike="noStrike">
              <a:solidFill>
                <a:srgbClr val="000000"/>
              </a:solidFill>
              <a:latin typeface="Arial"/>
            </a:endParaRPr>
          </a:p>
        </p:txBody>
      </p:sp>
      <p:sp>
        <p:nvSpPr>
          <p:cNvPr id="285" name="Rectangle 3"/>
          <p:cNvSpPr/>
          <p:nvPr/>
        </p:nvSpPr>
        <p:spPr>
          <a:xfrm>
            <a:off x="723960" y="1695600"/>
            <a:ext cx="7781040" cy="2969640"/>
          </a:xfrm>
          <a:prstGeom prst="rect">
            <a:avLst/>
          </a:prstGeom>
          <a:noFill/>
          <a:ln w="0">
            <a:noFill/>
          </a:ln>
        </p:spPr>
        <p:style>
          <a:lnRef idx="0"/>
          <a:fillRef idx="0"/>
          <a:effectRef idx="0"/>
          <a:fontRef idx="minor"/>
        </p:style>
        <p:txBody>
          <a:bodyPr lIns="90000" rIns="90000" tIns="45000" bIns="45000" anchor="t">
            <a:spAutoFit/>
          </a:bodyPr>
          <a:p>
            <a:pPr algn="just" defTabSz="457200">
              <a:lnSpc>
                <a:spcPct val="150000"/>
              </a:lnSpc>
            </a:pPr>
            <a:endParaRPr b="0" lang="en-US" sz="1800" spc="-1" strike="noStrike">
              <a:solidFill>
                <a:srgbClr val="000000"/>
              </a:solidFill>
              <a:latin typeface="Arial"/>
            </a:endParaRPr>
          </a:p>
        </p:txBody>
      </p:sp>
      <p:pic>
        <p:nvPicPr>
          <p:cNvPr id="286" name="" descr=""/>
          <p:cNvPicPr/>
          <p:nvPr/>
        </p:nvPicPr>
        <p:blipFill>
          <a:blip r:embed="rId1"/>
          <a:stretch/>
        </p:blipFill>
        <p:spPr>
          <a:xfrm>
            <a:off x="5205960" y="4353120"/>
            <a:ext cx="2836440" cy="1454400"/>
          </a:xfrm>
          <a:prstGeom prst="rect">
            <a:avLst/>
          </a:prstGeom>
          <a:ln w="0">
            <a:noFill/>
          </a:ln>
        </p:spPr>
      </p:pic>
      <p:pic>
        <p:nvPicPr>
          <p:cNvPr id="287" name="" descr=""/>
          <p:cNvPicPr/>
          <p:nvPr/>
        </p:nvPicPr>
        <p:blipFill>
          <a:blip r:embed="rId2"/>
          <a:stretch/>
        </p:blipFill>
        <p:spPr>
          <a:xfrm>
            <a:off x="1108800" y="1735560"/>
            <a:ext cx="2753640" cy="1836720"/>
          </a:xfrm>
          <a:prstGeom prst="rect">
            <a:avLst/>
          </a:prstGeom>
          <a:ln w="0">
            <a:noFill/>
          </a:ln>
        </p:spPr>
      </p:pic>
      <p:sp>
        <p:nvSpPr>
          <p:cNvPr id="288" name=""/>
          <p:cNvSpPr/>
          <p:nvPr/>
        </p:nvSpPr>
        <p:spPr>
          <a:xfrm>
            <a:off x="4292640" y="2158560"/>
            <a:ext cx="3236400" cy="51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For creating AI models</a:t>
            </a:r>
            <a:endParaRPr b="0" lang="en-US" sz="1800" spc="-1" strike="noStrike">
              <a:solidFill>
                <a:srgbClr val="000000"/>
              </a:solidFill>
              <a:latin typeface="Arial"/>
            </a:endParaRPr>
          </a:p>
        </p:txBody>
      </p:sp>
      <p:sp>
        <p:nvSpPr>
          <p:cNvPr id="289" name=""/>
          <p:cNvSpPr/>
          <p:nvPr/>
        </p:nvSpPr>
        <p:spPr>
          <a:xfrm>
            <a:off x="1456200" y="5138640"/>
            <a:ext cx="290268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For making Front-end UI</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009960" y="697320"/>
            <a:ext cx="3209040" cy="713520"/>
          </a:xfrm>
          <a:prstGeom prst="rect">
            <a:avLst/>
          </a:prstGeom>
          <a:noFill/>
          <a:ln w="0">
            <a:noFill/>
          </a:ln>
        </p:spPr>
        <p:txBody>
          <a:bodyPr lIns="91440" rIns="91440" tIns="45720" bIns="45720" anchor="ctr">
            <a:normAutofit fontScale="89999"/>
          </a:bodyPr>
          <a:p>
            <a:pPr indent="0" algn="ctr" defTabSz="457200">
              <a:lnSpc>
                <a:spcPct val="100000"/>
              </a:lnSpc>
              <a:buNone/>
              <a:tabLst>
                <a:tab algn="l" pos="0"/>
              </a:tabLst>
            </a:pPr>
            <a:r>
              <a:rPr b="1" lang="en-US" sz="3200" spc="-1" strike="noStrike" u="sng">
                <a:solidFill>
                  <a:schemeClr val="dk1">
                    <a:lumMod val="85000"/>
                    <a:lumOff val="15000"/>
                  </a:schemeClr>
                </a:solidFill>
                <a:uFillTx/>
                <a:latin typeface="Garamond"/>
              </a:rPr>
              <a:t>Technologies Used</a:t>
            </a:r>
            <a:endParaRPr b="0" lang="en-US" sz="3200" spc="-1" strike="noStrike">
              <a:solidFill>
                <a:srgbClr val="000000"/>
              </a:solidFill>
              <a:latin typeface="Arial"/>
            </a:endParaRPr>
          </a:p>
        </p:txBody>
      </p:sp>
      <p:sp>
        <p:nvSpPr>
          <p:cNvPr id="291" name="Rectangle 6"/>
          <p:cNvSpPr/>
          <p:nvPr/>
        </p:nvSpPr>
        <p:spPr>
          <a:xfrm>
            <a:off x="723960" y="1695600"/>
            <a:ext cx="7781040" cy="2969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Arial"/>
            </a:endParaRPr>
          </a:p>
        </p:txBody>
      </p:sp>
      <p:sp>
        <p:nvSpPr>
          <p:cNvPr id="292" name=""/>
          <p:cNvSpPr/>
          <p:nvPr/>
        </p:nvSpPr>
        <p:spPr>
          <a:xfrm>
            <a:off x="5416920" y="1909440"/>
            <a:ext cx="3236400" cy="51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Libraries</a:t>
            </a:r>
            <a:endParaRPr b="0" lang="en-US" sz="1800" spc="-1" strike="noStrike">
              <a:solidFill>
                <a:srgbClr val="000000"/>
              </a:solidFill>
              <a:latin typeface="Arial"/>
            </a:endParaRPr>
          </a:p>
        </p:txBody>
      </p:sp>
      <p:sp>
        <p:nvSpPr>
          <p:cNvPr id="293" name=""/>
          <p:cNvSpPr/>
          <p:nvPr/>
        </p:nvSpPr>
        <p:spPr>
          <a:xfrm>
            <a:off x="723960" y="4414320"/>
            <a:ext cx="290268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Python As a programming language</a:t>
            </a:r>
            <a:endParaRPr b="0" lang="en-US" sz="1800" spc="-1" strike="noStrike">
              <a:solidFill>
                <a:srgbClr val="000000"/>
              </a:solidFill>
              <a:latin typeface="Arial"/>
            </a:endParaRPr>
          </a:p>
        </p:txBody>
      </p:sp>
      <p:pic>
        <p:nvPicPr>
          <p:cNvPr id="294" name="" descr=""/>
          <p:cNvPicPr/>
          <p:nvPr/>
        </p:nvPicPr>
        <p:blipFill>
          <a:blip r:embed="rId1"/>
          <a:stretch/>
        </p:blipFill>
        <p:spPr>
          <a:xfrm rot="21590400">
            <a:off x="907920" y="2085120"/>
            <a:ext cx="2256840" cy="2256840"/>
          </a:xfrm>
          <a:prstGeom prst="rect">
            <a:avLst/>
          </a:prstGeom>
          <a:ln w="0">
            <a:noFill/>
          </a:ln>
        </p:spPr>
      </p:pic>
      <p:sp>
        <p:nvSpPr>
          <p:cNvPr id="295" name=""/>
          <p:cNvSpPr/>
          <p:nvPr/>
        </p:nvSpPr>
        <p:spPr>
          <a:xfrm>
            <a:off x="3893040" y="2369160"/>
            <a:ext cx="4443120" cy="3756600"/>
          </a:xfrm>
          <a:prstGeom prst="roundRect">
            <a:avLst>
              <a:gd name="adj" fmla="val 16667"/>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pic>
        <p:nvPicPr>
          <p:cNvPr id="296" name="" descr=""/>
          <p:cNvPicPr/>
          <p:nvPr/>
        </p:nvPicPr>
        <p:blipFill>
          <a:blip r:embed="rId2"/>
          <a:stretch/>
        </p:blipFill>
        <p:spPr>
          <a:xfrm>
            <a:off x="4010760" y="2000160"/>
            <a:ext cx="1919520" cy="1919520"/>
          </a:xfrm>
          <a:prstGeom prst="rect">
            <a:avLst/>
          </a:prstGeom>
          <a:ln w="0">
            <a:noFill/>
          </a:ln>
        </p:spPr>
      </p:pic>
      <p:pic>
        <p:nvPicPr>
          <p:cNvPr id="297" name="" descr=""/>
          <p:cNvPicPr/>
          <p:nvPr/>
        </p:nvPicPr>
        <p:blipFill>
          <a:blip r:embed="rId3"/>
          <a:stretch/>
        </p:blipFill>
        <p:spPr>
          <a:xfrm>
            <a:off x="4101480" y="3357000"/>
            <a:ext cx="2786400" cy="1128240"/>
          </a:xfrm>
          <a:prstGeom prst="rect">
            <a:avLst/>
          </a:prstGeom>
          <a:ln w="0">
            <a:noFill/>
          </a:ln>
        </p:spPr>
      </p:pic>
      <p:pic>
        <p:nvPicPr>
          <p:cNvPr id="298" name="" descr=""/>
          <p:cNvPicPr/>
          <p:nvPr/>
        </p:nvPicPr>
        <p:blipFill>
          <a:blip r:embed="rId4"/>
          <a:stretch/>
        </p:blipFill>
        <p:spPr>
          <a:xfrm>
            <a:off x="4101480" y="4665600"/>
            <a:ext cx="2303280" cy="767160"/>
          </a:xfrm>
          <a:prstGeom prst="rect">
            <a:avLst/>
          </a:prstGeom>
          <a:ln w="0">
            <a:noFill/>
          </a:ln>
        </p:spPr>
      </p:pic>
      <p:pic>
        <p:nvPicPr>
          <p:cNvPr id="299" name="" descr=""/>
          <p:cNvPicPr/>
          <p:nvPr/>
        </p:nvPicPr>
        <p:blipFill>
          <a:blip r:embed="rId5"/>
          <a:stretch/>
        </p:blipFill>
        <p:spPr>
          <a:xfrm>
            <a:off x="5646960" y="3920040"/>
            <a:ext cx="2537280" cy="1090800"/>
          </a:xfrm>
          <a:prstGeom prst="rect">
            <a:avLst/>
          </a:prstGeom>
          <a:ln w="0">
            <a:noFill/>
          </a:ln>
        </p:spPr>
      </p:pic>
      <p:pic>
        <p:nvPicPr>
          <p:cNvPr id="300" name="" descr=""/>
          <p:cNvPicPr/>
          <p:nvPr/>
        </p:nvPicPr>
        <p:blipFill>
          <a:blip r:embed="rId6"/>
          <a:stretch/>
        </p:blipFill>
        <p:spPr>
          <a:xfrm>
            <a:off x="6256440" y="4881240"/>
            <a:ext cx="1927800" cy="1040760"/>
          </a:xfrm>
          <a:prstGeom prst="rect">
            <a:avLst/>
          </a:prstGeom>
          <a:ln w="0">
            <a:noFill/>
          </a:ln>
        </p:spPr>
      </p:pic>
      <p:pic>
        <p:nvPicPr>
          <p:cNvPr id="301" name="" descr=""/>
          <p:cNvPicPr/>
          <p:nvPr/>
        </p:nvPicPr>
        <p:blipFill>
          <a:blip r:embed="rId7"/>
          <a:stretch/>
        </p:blipFill>
        <p:spPr>
          <a:xfrm>
            <a:off x="6888240" y="2633040"/>
            <a:ext cx="1249200" cy="13590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Rectangle 7"/>
          <p:cNvSpPr/>
          <p:nvPr/>
        </p:nvSpPr>
        <p:spPr>
          <a:xfrm>
            <a:off x="723960" y="1695600"/>
            <a:ext cx="7781040" cy="2969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Arial"/>
            </a:endParaRPr>
          </a:p>
        </p:txBody>
      </p:sp>
      <p:pic>
        <p:nvPicPr>
          <p:cNvPr id="303" name="" descr=""/>
          <p:cNvPicPr/>
          <p:nvPr/>
        </p:nvPicPr>
        <p:blipFill>
          <a:blip r:embed="rId1"/>
          <a:stretch/>
        </p:blipFill>
        <p:spPr>
          <a:xfrm>
            <a:off x="3210840" y="509040"/>
            <a:ext cx="2183040" cy="1918800"/>
          </a:xfrm>
          <a:prstGeom prst="rect">
            <a:avLst/>
          </a:prstGeom>
          <a:ln w="0">
            <a:noFill/>
          </a:ln>
        </p:spPr>
      </p:pic>
      <p:sp>
        <p:nvSpPr>
          <p:cNvPr id="304" name="Content Placeholder 4"/>
          <p:cNvSpPr/>
          <p:nvPr/>
        </p:nvSpPr>
        <p:spPr>
          <a:xfrm>
            <a:off x="1056240" y="2493720"/>
            <a:ext cx="6888240" cy="2795760"/>
          </a:xfrm>
          <a:prstGeom prst="rect">
            <a:avLst/>
          </a:prstGeom>
          <a:noFill/>
          <a:ln w="0">
            <a:noFill/>
          </a:ln>
        </p:spPr>
        <p:style>
          <a:lnRef idx="0"/>
          <a:fillRef idx="0"/>
          <a:effectRef idx="0"/>
          <a:fontRef idx="minor"/>
        </p:style>
        <p:txBody>
          <a:bodyPr lIns="90000" rIns="90000" tIns="45000" bIns="45000" anchor="t">
            <a:noAutofit/>
          </a:bodyPr>
          <a:p>
            <a:pPr marL="285840" indent="-285840" defTabSz="457200">
              <a:lnSpc>
                <a:spcPct val="100000"/>
              </a:lnSpc>
              <a:spcBef>
                <a:spcPts val="479"/>
              </a:spcBef>
              <a:spcAft>
                <a:spcPts val="601"/>
              </a:spcAft>
              <a:buClr>
                <a:srgbClr val="83992a"/>
              </a:buClr>
              <a:buSzPct val="115000"/>
              <a:buFont typeface="Arial"/>
              <a:buChar char="•"/>
            </a:pPr>
            <a:r>
              <a:rPr b="1" lang="en-US" sz="2400" spc="-1" strike="noStrike">
                <a:solidFill>
                  <a:schemeClr val="dk1">
                    <a:lumMod val="85000"/>
                    <a:lumOff val="15000"/>
                  </a:schemeClr>
                </a:solidFill>
                <a:latin typeface="Garamond"/>
              </a:rPr>
              <a:t>NumPy</a:t>
            </a:r>
            <a:r>
              <a:rPr b="0" lang="en-US" sz="2400" spc="-1" strike="noStrike">
                <a:solidFill>
                  <a:schemeClr val="dk1">
                    <a:lumMod val="85000"/>
                    <a:lumOff val="15000"/>
                  </a:schemeClr>
                </a:solidFill>
                <a:latin typeface="Garamond"/>
              </a:rPr>
              <a:t>,     short for Numerical Python, is a fundamental library in Python for numerical computing. It provides support for   large, multi-dimensional arrays and  matrices, along with a collection of mathematical functions to operate on these arrays efficiently. Here's why NumPy is essential in various fields, including data science, machine learning, and scientific computing.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Rectangle 8"/>
          <p:cNvSpPr/>
          <p:nvPr/>
        </p:nvSpPr>
        <p:spPr>
          <a:xfrm>
            <a:off x="723960" y="1695600"/>
            <a:ext cx="7781040" cy="2969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Arial"/>
            </a:endParaRPr>
          </a:p>
        </p:txBody>
      </p:sp>
      <p:sp>
        <p:nvSpPr>
          <p:cNvPr id="306" name="Content Placeholder 6"/>
          <p:cNvSpPr/>
          <p:nvPr/>
        </p:nvSpPr>
        <p:spPr>
          <a:xfrm>
            <a:off x="1056240" y="1869480"/>
            <a:ext cx="6888240" cy="2795760"/>
          </a:xfrm>
          <a:prstGeom prst="rect">
            <a:avLst/>
          </a:prstGeom>
          <a:noFill/>
          <a:ln w="0">
            <a:noFill/>
          </a:ln>
        </p:spPr>
        <p:style>
          <a:lnRef idx="0"/>
          <a:fillRef idx="0"/>
          <a:effectRef idx="0"/>
          <a:fontRef idx="minor"/>
        </p:style>
        <p:txBody>
          <a:bodyPr lIns="90000" rIns="90000" tIns="45000" bIns="45000" anchor="t">
            <a:noAutofit/>
          </a:bodyPr>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Pandas is a library for data manipulation and analysis in Python.</a:t>
            </a:r>
            <a:endParaRPr b="0" lang="en-US" sz="2400" spc="-1" strike="noStrike">
              <a:solidFill>
                <a:srgbClr val="000000"/>
              </a:solidFill>
              <a:latin typeface="Arial"/>
            </a:endParaRPr>
          </a:p>
          <a:p>
            <a:pPr marL="285840" indent="-285840" defTabSz="457200">
              <a:lnSpc>
                <a:spcPct val="100000"/>
              </a:lnSpc>
              <a:spcBef>
                <a:spcPts val="479"/>
              </a:spcBef>
              <a:spcAft>
                <a:spcPts val="601"/>
              </a:spcAft>
              <a:buClr>
                <a:srgbClr val="83992a"/>
              </a:buClr>
              <a:buSzPct val="115000"/>
              <a:buFont typeface="Arial"/>
              <a:buChar char="•"/>
            </a:pPr>
            <a:r>
              <a:rPr b="0" lang="en-US" sz="2400" spc="-1" strike="noStrike">
                <a:solidFill>
                  <a:schemeClr val="dk1">
                    <a:lumMod val="85000"/>
                    <a:lumOff val="15000"/>
                  </a:schemeClr>
                </a:solidFill>
                <a:latin typeface="Garamond"/>
              </a:rPr>
              <a:t>Here's why Pandas is indispensable in these tasks:</a:t>
            </a:r>
            <a:endParaRPr b="0" lang="en-US" sz="2400" spc="-1" strike="noStrike">
              <a:solidFill>
                <a:srgbClr val="000000"/>
              </a:solidFill>
              <a:latin typeface="Arial"/>
            </a:endParaRPr>
          </a:p>
          <a:p>
            <a:pPr lvl="1" marL="864000" indent="-324000" defTabSz="457200">
              <a:lnSpc>
                <a:spcPct val="100000"/>
              </a:lnSpc>
              <a:spcBef>
                <a:spcPts val="1134"/>
              </a:spcBef>
              <a:buClr>
                <a:srgbClr val="000000"/>
              </a:buClr>
              <a:buSzPct val="75000"/>
              <a:buFont typeface="Symbol" charset="2"/>
              <a:buChar char=""/>
            </a:pPr>
            <a:r>
              <a:rPr b="0" lang="en-US" sz="2400" spc="-1" strike="noStrike">
                <a:solidFill>
                  <a:schemeClr val="dk1">
                    <a:lumMod val="85000"/>
                    <a:lumOff val="15000"/>
                  </a:schemeClr>
                </a:solidFill>
                <a:latin typeface="Garamond"/>
              </a:rPr>
              <a:t>Data Structures</a:t>
            </a:r>
            <a:endParaRPr b="0" lang="en-US" sz="2400" spc="-1" strike="noStrike">
              <a:solidFill>
                <a:srgbClr val="000000"/>
              </a:solidFill>
              <a:latin typeface="Arial"/>
            </a:endParaRPr>
          </a:p>
          <a:p>
            <a:pPr lvl="1" marL="864000" indent="-324000" defTabSz="457200">
              <a:lnSpc>
                <a:spcPct val="100000"/>
              </a:lnSpc>
              <a:spcBef>
                <a:spcPts val="1134"/>
              </a:spcBef>
              <a:buClr>
                <a:srgbClr val="000000"/>
              </a:buClr>
              <a:buSzPct val="75000"/>
              <a:buFont typeface="Symbol" charset="2"/>
              <a:buChar char=""/>
            </a:pPr>
            <a:r>
              <a:rPr b="0" lang="en-US" sz="2400" spc="-1" strike="noStrike">
                <a:solidFill>
                  <a:schemeClr val="dk1">
                    <a:lumMod val="85000"/>
                    <a:lumOff val="15000"/>
                  </a:schemeClr>
                </a:solidFill>
                <a:latin typeface="Garamond"/>
              </a:rPr>
              <a:t>Data Cleaning</a:t>
            </a:r>
            <a:endParaRPr b="0" lang="en-US" sz="2400" spc="-1" strike="noStrike">
              <a:solidFill>
                <a:srgbClr val="000000"/>
              </a:solidFill>
              <a:latin typeface="Arial"/>
            </a:endParaRPr>
          </a:p>
          <a:p>
            <a:pPr lvl="1" marL="864000" indent="-324000" defTabSz="457200">
              <a:lnSpc>
                <a:spcPct val="100000"/>
              </a:lnSpc>
              <a:spcBef>
                <a:spcPts val="1134"/>
              </a:spcBef>
              <a:buClr>
                <a:srgbClr val="000000"/>
              </a:buClr>
              <a:buSzPct val="75000"/>
              <a:buFont typeface="Symbol" charset="2"/>
              <a:buChar char=""/>
            </a:pPr>
            <a:r>
              <a:rPr b="0" lang="en-US" sz="2400" spc="-1" strike="noStrike">
                <a:solidFill>
                  <a:schemeClr val="dk1">
                    <a:lumMod val="85000"/>
                    <a:lumOff val="15000"/>
                  </a:schemeClr>
                </a:solidFill>
                <a:latin typeface="Garamond"/>
              </a:rPr>
              <a:t>Data Exploration</a:t>
            </a:r>
            <a:endParaRPr b="0" lang="en-US" sz="2400" spc="-1" strike="noStrike">
              <a:solidFill>
                <a:srgbClr val="000000"/>
              </a:solidFill>
              <a:latin typeface="Arial"/>
            </a:endParaRPr>
          </a:p>
          <a:p>
            <a:pPr lvl="1" marL="864000" indent="-324000" defTabSz="457200">
              <a:lnSpc>
                <a:spcPct val="100000"/>
              </a:lnSpc>
              <a:spcBef>
                <a:spcPts val="1134"/>
              </a:spcBef>
              <a:buClr>
                <a:srgbClr val="000000"/>
              </a:buClr>
              <a:buSzPct val="75000"/>
              <a:buFont typeface="Symbol" charset="2"/>
              <a:buChar char=""/>
            </a:pPr>
            <a:r>
              <a:rPr b="0" lang="en-US" sz="2400" spc="-1" strike="noStrike">
                <a:solidFill>
                  <a:schemeClr val="dk1">
                    <a:lumMod val="85000"/>
                    <a:lumOff val="15000"/>
                  </a:schemeClr>
                </a:solidFill>
                <a:latin typeface="Garamond"/>
              </a:rPr>
              <a:t>Data Analysis</a:t>
            </a:r>
            <a:endParaRPr b="0" lang="en-US" sz="2400" spc="-1" strike="noStrike">
              <a:solidFill>
                <a:srgbClr val="000000"/>
              </a:solidFill>
              <a:latin typeface="Arial"/>
            </a:endParaRPr>
          </a:p>
          <a:p>
            <a:pPr lvl="1" marL="864000" indent="-324000" defTabSz="457200">
              <a:lnSpc>
                <a:spcPct val="100000"/>
              </a:lnSpc>
              <a:spcBef>
                <a:spcPts val="1134"/>
              </a:spcBef>
              <a:buClr>
                <a:srgbClr val="000000"/>
              </a:buClr>
              <a:buSzPct val="75000"/>
              <a:buFont typeface="Symbol" charset="2"/>
              <a:buChar char=""/>
            </a:pPr>
            <a:r>
              <a:rPr b="0" lang="en-US" sz="2400" spc="-1" strike="noStrike">
                <a:solidFill>
                  <a:schemeClr val="dk1">
                    <a:lumMod val="85000"/>
                    <a:lumOff val="15000"/>
                  </a:schemeClr>
                </a:solidFill>
                <a:latin typeface="Garamond"/>
              </a:rPr>
              <a:t>Data manipulation</a:t>
            </a:r>
            <a:endParaRPr b="0" lang="en-US" sz="2400" spc="-1" strike="noStrike">
              <a:solidFill>
                <a:srgbClr val="000000"/>
              </a:solidFill>
              <a:latin typeface="Arial"/>
            </a:endParaRPr>
          </a:p>
        </p:txBody>
      </p:sp>
      <p:pic>
        <p:nvPicPr>
          <p:cNvPr id="307" name="" descr=""/>
          <p:cNvPicPr/>
          <p:nvPr/>
        </p:nvPicPr>
        <p:blipFill>
          <a:blip r:embed="rId1"/>
          <a:stretch/>
        </p:blipFill>
        <p:spPr>
          <a:xfrm>
            <a:off x="2942280" y="691200"/>
            <a:ext cx="2979720" cy="1126800"/>
          </a:xfrm>
          <a:prstGeom prst="rect">
            <a:avLst/>
          </a:prstGeom>
          <a:ln w="0">
            <a:noFill/>
          </a:ln>
        </p:spPr>
      </p:pic>
    </p:spTree>
  </p:cSld>
  <mc:AlternateContent>
    <mc:Choice Requires="p14">
      <p:transition spd="slow" p14:dur="2000"/>
    </mc:Choice>
    <mc:Fallback>
      <p:transition spd="slow"/>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1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1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1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1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1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1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1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1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1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2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2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2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2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2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2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_rels/theme9.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
</Relationships>
</file>

<file path=ppt/theme/theme1.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0.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1.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3.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4.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5.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6.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7.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8.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2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2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23.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24.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25.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26.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4.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5.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6.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7.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8.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ppt/theme/theme9.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pitchFamily="0" charset="1"/>
        <a:ea typeface=""/>
        <a:cs typeface=""/>
      </a:majorFont>
      <a:minorFont>
        <a:latin typeface="Garamond" panose="02020404030301010803" pitchFamily="0" charset="1"/>
        <a:ea typeface=""/>
        <a:cs typeface=""/>
      </a:minorFont>
    </a:fontScheme>
    <a:fmtScheme>
      <a:fillStyleLst>
        <a:solidFill>
          <a:schemeClr val="phClr"/>
        </a:solidFill>
        <a:gradFill>
          <a:gsLst>
            <a:gs pos="0">
              <a:schemeClr val="phClr">
                <a:tint val="60000"/>
                <a:lumMod val="110000"/>
              </a:schemeClr>
            </a:gs>
            <a:gs pos="100000">
              <a:schemeClr val="phClr">
                <a:tint val="82000"/>
              </a:schemeClr>
            </a:gs>
          </a:gsLst>
          <a:lin ang="5400000" scaled="0"/>
          <a:tileRect l="0" t="0" r="0" b="0"/>
        </a:gradFill>
        <a:blipFill rotWithShape="1">
          <a:blip r:embed="rId1"/>
          <a:srcRect l="0" t="0" r="0" b="0"/>
          <a:tile tx="0" ty="0" sx="100000" sy="100000" flip="none" algn="tl"/>
        </a:blipFill>
      </a:fillStyleLst>
      <a:lnStyleLst>
        <a:ln w="9525" cap="rnd" cmpd="sng" algn="ctr">
          <a:prstDash val="solid"/>
        </a:ln>
        <a:ln w="15875"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10000"/>
              </a:schemeClr>
            </a:gs>
            <a:gs pos="100000">
              <a:schemeClr val="phClr">
                <a:shade val="88000"/>
                <a:lumMod val="98000"/>
              </a:schemeClr>
            </a:gs>
          </a:gsLst>
          <a:lin ang="5400000" scaled="0"/>
          <a:tileRect l="0" t="0" r="0" b="0"/>
        </a:gradFill>
        <a:blipFill rotWithShape="0">
          <a:blip r:embed="rId2"/>
          <a:srcRect l="0" t="0" r="0" b="0"/>
          <a:stretch>
            <a:fillRect l="0" t="0" r="0" b="0"/>
          </a:stretch>
        </a:blipFill>
      </a:bgFillStyleLst>
    </a:fmtScheme>
  </a:themeElements>
</a:theme>
</file>

<file path=docProps/app.xml><?xml version="1.0" encoding="utf-8"?>
<Properties xmlns="http://schemas.openxmlformats.org/officeDocument/2006/extended-properties" xmlns:vt="http://schemas.openxmlformats.org/officeDocument/2006/docPropsVTypes">
  <Template>Organic</Template>
  <TotalTime>501</TotalTime>
  <Application>LibreOffice/24.2.0.3$Windows_X86_64 LibreOffice_project/da48488a73ddd66ea24cf16bbc4f7b9c08e9bea1</Application>
  <AppVersion>15.0000</AppVersion>
  <Words>783</Words>
  <Paragraphs>61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dc:creator>Dell</dc:creator>
  <dc:description>generated using python-pptx</dc:description>
  <dc:language>en-US</dc:language>
  <cp:lastModifiedBy/>
  <dcterms:modified xsi:type="dcterms:W3CDTF">2025-04-21T08:21:04Z</dcterms:modified>
  <cp:revision>63</cp:revision>
  <dc:subject/>
  <dc:title>Fake News Detection Using Data Analytics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19</vt:i4>
  </property>
</Properties>
</file>